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5" r:id="rId2"/>
  </p:sldMasterIdLst>
  <p:notesMasterIdLst>
    <p:notesMasterId r:id="rId30"/>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34" roundtripDataSignature="AMtx7mgyZyjunE9uMOU6lsqqWaPAItiqg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1704"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customschemas.google.com/relationships/presentationmetadata" Target="meta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7668985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 name="Google Shape;296;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dirty="0"/>
          </a:p>
        </p:txBody>
      </p:sp>
      <p:sp>
        <p:nvSpPr>
          <p:cNvPr id="297" name="Google Shape;297;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extLst>
      <p:ext uri="{BB962C8B-B14F-4D97-AF65-F5344CB8AC3E}">
        <p14:creationId xmlns:p14="http://schemas.microsoft.com/office/powerpoint/2010/main" val="18013320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9" name="Google Shape;389;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dirty="0"/>
          </a:p>
        </p:txBody>
      </p:sp>
      <p:sp>
        <p:nvSpPr>
          <p:cNvPr id="390" name="Google Shape;390;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extLst>
      <p:ext uri="{BB962C8B-B14F-4D97-AF65-F5344CB8AC3E}">
        <p14:creationId xmlns:p14="http://schemas.microsoft.com/office/powerpoint/2010/main" val="42610615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2" name="Google Shape;402;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dirty="0"/>
              <a:t>Keep in mind that we were depending on waterways to get supplies into Florence prior to the completion of Highway 101. Moving rivers made it difficult for boats to come into ports. Highway 101 was built in the 1930’s and moving sand would block roadways. Sand blocking streams and rivers caused flooding. Additionally, the Oregon dunes were not considered important at that time...when the land was considered valuable only for the resources it provided. It was considered wasteland. They tried planting timber there and they also planted barley in hopes of attracting geese for hunting. It was not considered for ecological value or tourism or recreational value at that time. Additionally, what else was going on in the 1930’s? The dustbowl (1930-1936)…so blowing/moving sand was perhaps of a greater concern than we might realize today.</a:t>
            </a:r>
            <a:endParaRPr dirty="0"/>
          </a:p>
        </p:txBody>
      </p:sp>
      <p:sp>
        <p:nvSpPr>
          <p:cNvPr id="403" name="Google Shape;403;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extLst>
      <p:ext uri="{BB962C8B-B14F-4D97-AF65-F5344CB8AC3E}">
        <p14:creationId xmlns:p14="http://schemas.microsoft.com/office/powerpoint/2010/main" val="33486693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5" name="Google Shape;415;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fontScale="77500" lnSpcReduction="20000"/>
          </a:bodyPr>
          <a:lstStyle/>
          <a:p>
            <a:pPr marL="228600" lvl="0" indent="-228600" algn="l" rtl="0">
              <a:spcBef>
                <a:spcPts val="0"/>
              </a:spcBef>
              <a:spcAft>
                <a:spcPts val="0"/>
              </a:spcAft>
              <a:buClr>
                <a:schemeClr val="dk1"/>
              </a:buClr>
              <a:buSzPts val="1200"/>
              <a:buFont typeface="Arial"/>
              <a:buChar char="•"/>
            </a:pPr>
            <a:r>
              <a:rPr lang="en-US" dirty="0"/>
              <a:t>How grass grows to create </a:t>
            </a:r>
            <a:r>
              <a:rPr lang="en-US" dirty="0" err="1"/>
              <a:t>foredunes</a:t>
            </a:r>
            <a:r>
              <a:rPr lang="en-US" dirty="0"/>
              <a:t> (first, native American Dune grass would lay over in wind allowing sand to pass; second, when stiff European </a:t>
            </a:r>
            <a:r>
              <a:rPr lang="en-US" dirty="0" err="1"/>
              <a:t>beachgrass</a:t>
            </a:r>
            <a:r>
              <a:rPr lang="en-US" dirty="0"/>
              <a:t> captures sand and gets buried, it sprouts new rhizomes/roots where buried and then grows taller…process repeats until </a:t>
            </a:r>
            <a:r>
              <a:rPr lang="en-US" dirty="0" err="1"/>
              <a:t>foredunes</a:t>
            </a:r>
            <a:r>
              <a:rPr lang="en-US" dirty="0"/>
              <a:t> become tall).</a:t>
            </a:r>
            <a:endParaRPr dirty="0"/>
          </a:p>
          <a:p>
            <a:pPr marL="228600" lvl="0" indent="-228600" algn="l" rtl="0">
              <a:spcBef>
                <a:spcPts val="0"/>
              </a:spcBef>
              <a:spcAft>
                <a:spcPts val="0"/>
              </a:spcAft>
              <a:buClr>
                <a:schemeClr val="dk1"/>
              </a:buClr>
              <a:buSzPts val="1200"/>
              <a:buFont typeface="Arial"/>
              <a:buChar char="•"/>
            </a:pPr>
            <a:r>
              <a:rPr lang="en-US" dirty="0" err="1"/>
              <a:t>Foredunes</a:t>
            </a:r>
            <a:r>
              <a:rPr lang="en-US" dirty="0"/>
              <a:t> now 30 feet tall (have lost “flat coastline” ingredient </a:t>
            </a:r>
          </a:p>
          <a:p>
            <a:pPr marL="228600" lvl="0" indent="-228600" algn="l" rtl="0">
              <a:spcBef>
                <a:spcPts val="0"/>
              </a:spcBef>
              <a:spcAft>
                <a:spcPts val="0"/>
              </a:spcAft>
              <a:buClr>
                <a:schemeClr val="dk1"/>
              </a:buClr>
              <a:buSzPts val="1200"/>
              <a:buFont typeface="Arial"/>
              <a:buChar char="•"/>
            </a:pPr>
            <a:r>
              <a:rPr lang="en-US" dirty="0" err="1"/>
              <a:t>Foredunes</a:t>
            </a:r>
            <a:r>
              <a:rPr lang="en-US" dirty="0"/>
              <a:t> causing spread of dense deflation plain (as sand blows inland, no new sand is able to get past the “grass cliff” – now we have hit water table behind </a:t>
            </a:r>
            <a:r>
              <a:rPr lang="en-US" dirty="0" err="1"/>
              <a:t>foredunes</a:t>
            </a:r>
            <a:r>
              <a:rPr lang="en-US" dirty="0"/>
              <a:t> and there is very little sand movement…ideal conditions for forest to begin growing. What do you think will happen as the remaining sand moves inland? Yes, deflation plain will get larger as shown in the aerial photos.</a:t>
            </a:r>
            <a:endParaRPr dirty="0"/>
          </a:p>
          <a:p>
            <a:pPr marL="228600" lvl="0" indent="-228600" algn="l" rtl="0">
              <a:spcBef>
                <a:spcPts val="0"/>
              </a:spcBef>
              <a:spcAft>
                <a:spcPts val="0"/>
              </a:spcAft>
              <a:buClr>
                <a:schemeClr val="dk1"/>
              </a:buClr>
              <a:buSzPts val="1200"/>
              <a:buFont typeface="Arial"/>
              <a:buChar char="•"/>
            </a:pPr>
            <a:r>
              <a:rPr lang="en-US" dirty="0"/>
              <a:t>This has also created habitat for animals that were not normally here (e.g., Pacific Marten).</a:t>
            </a:r>
            <a:endParaRPr dirty="0"/>
          </a:p>
          <a:p>
            <a:pPr marL="228600" lvl="0" indent="-228600" algn="l" rtl="0">
              <a:spcBef>
                <a:spcPts val="0"/>
              </a:spcBef>
              <a:spcAft>
                <a:spcPts val="0"/>
              </a:spcAft>
              <a:buClr>
                <a:schemeClr val="dk1"/>
              </a:buClr>
              <a:buSzPts val="1200"/>
              <a:buFont typeface="Arial"/>
              <a:buChar char="•"/>
            </a:pPr>
            <a:r>
              <a:rPr lang="en-US" dirty="0"/>
              <a:t>Additionally, animals that rely on open sand are now losing habitat as well as native plants that rely on shifting sands (native plants are important for the animals that live there…lose the plants, lose the animals).</a:t>
            </a:r>
            <a:endParaRPr dirty="0"/>
          </a:p>
          <a:p>
            <a:pPr marL="228600" lvl="0" indent="-228600" algn="l" rtl="0">
              <a:spcBef>
                <a:spcPts val="0"/>
              </a:spcBef>
              <a:spcAft>
                <a:spcPts val="0"/>
              </a:spcAft>
              <a:buClr>
                <a:schemeClr val="dk1"/>
              </a:buClr>
              <a:buSzPts val="1200"/>
              <a:buFont typeface="Arial"/>
              <a:buChar char="•"/>
            </a:pPr>
            <a:r>
              <a:rPr lang="en-US" dirty="0"/>
              <a:t>Grass is also spreading across open sand (discuss hummocks, if not already done…the larger the hummock, the older it is).</a:t>
            </a:r>
            <a:endParaRPr dirty="0"/>
          </a:p>
          <a:p>
            <a:pPr marL="228600" lvl="0" indent="-228600" algn="l" rtl="0">
              <a:spcBef>
                <a:spcPts val="0"/>
              </a:spcBef>
              <a:spcAft>
                <a:spcPts val="0"/>
              </a:spcAft>
              <a:buClr>
                <a:schemeClr val="dk1"/>
              </a:buClr>
              <a:buSzPts val="1200"/>
              <a:buFont typeface="Arial"/>
              <a:buChar char="•"/>
            </a:pPr>
            <a:r>
              <a:rPr lang="en-US" dirty="0"/>
              <a:t>Roots are now a layer cake of roots (due to how rhizomes sprout as grass is covered). Rhizomes are up to 25 feet long with many branches and as thin as your hair…break off when grass is pulled (has anyone tried to pull out this grass before? Do you get 25 foot long roots? No, you don’t…they are left in the ground to sprout again). </a:t>
            </a:r>
            <a:endParaRPr dirty="0"/>
          </a:p>
          <a:p>
            <a:pPr marL="228600" lvl="0" indent="-228600" algn="l" rtl="0">
              <a:spcBef>
                <a:spcPts val="0"/>
              </a:spcBef>
              <a:spcAft>
                <a:spcPts val="0"/>
              </a:spcAft>
              <a:buClr>
                <a:schemeClr val="dk1"/>
              </a:buClr>
              <a:buSzPts val="1200"/>
              <a:buFont typeface="Arial"/>
              <a:buChar char="•"/>
            </a:pPr>
            <a:r>
              <a:rPr lang="en-US" dirty="0"/>
              <a:t>Layer cake roots may be 20, 30, or much more deep.</a:t>
            </a:r>
            <a:endParaRPr dirty="0"/>
          </a:p>
          <a:p>
            <a:pPr marL="228600" lvl="0" indent="-228600" algn="l" rtl="0">
              <a:spcBef>
                <a:spcPts val="0"/>
              </a:spcBef>
              <a:spcAft>
                <a:spcPts val="0"/>
              </a:spcAft>
              <a:buClr>
                <a:schemeClr val="dk1"/>
              </a:buClr>
              <a:buSzPts val="1200"/>
              <a:buFont typeface="Arial"/>
              <a:buChar char="•"/>
            </a:pPr>
            <a:r>
              <a:rPr lang="en-US" dirty="0"/>
              <a:t>There are no biological controls for non-native plants…the animals and insects that live on the dunes have eaten native plants for thousands of years…they are not adapted to eating these newcomers (from the last 50 to 100 years).</a:t>
            </a:r>
            <a:endParaRPr dirty="0"/>
          </a:p>
          <a:p>
            <a:pPr marL="228600" lvl="0" indent="-228600" algn="l" rtl="0">
              <a:spcBef>
                <a:spcPts val="0"/>
              </a:spcBef>
              <a:spcAft>
                <a:spcPts val="0"/>
              </a:spcAft>
              <a:buClr>
                <a:schemeClr val="dk1"/>
              </a:buClr>
              <a:buSzPts val="1200"/>
              <a:buFont typeface="Arial"/>
              <a:buChar char="•"/>
            </a:pPr>
            <a:r>
              <a:rPr lang="en-US" dirty="0"/>
              <a:t>The grass also takes away habitat for native plants.</a:t>
            </a:r>
            <a:endParaRPr dirty="0"/>
          </a:p>
          <a:p>
            <a:pPr marL="228600" lvl="0" indent="-228600" algn="l" rtl="0">
              <a:spcBef>
                <a:spcPts val="0"/>
              </a:spcBef>
              <a:spcAft>
                <a:spcPts val="0"/>
              </a:spcAft>
              <a:buClr>
                <a:schemeClr val="dk1"/>
              </a:buClr>
              <a:buSzPts val="1200"/>
              <a:buFont typeface="Arial"/>
              <a:buChar char="•"/>
            </a:pPr>
            <a:r>
              <a:rPr lang="en-US" dirty="0"/>
              <a:t>Finally, some say that if we opened all areas to OHV riding, that would kill off the grass. It is true that many riding areas have less grass because it is kept at bay, but also kept at bay are native plants…there are very few native plants in riding areas as well. Wildlife is also pushed out of riding areas. We need both…OHV areas and non-OHV areas to maintain a healthy ecosystem.</a:t>
            </a:r>
            <a:endParaRPr dirty="0"/>
          </a:p>
        </p:txBody>
      </p:sp>
      <p:sp>
        <p:nvSpPr>
          <p:cNvPr id="416" name="Google Shape;416;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extLst>
      <p:ext uri="{BB962C8B-B14F-4D97-AF65-F5344CB8AC3E}">
        <p14:creationId xmlns:p14="http://schemas.microsoft.com/office/powerpoint/2010/main" val="9019169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4" name="Google Shape;424;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dirty="0"/>
              <a:t>These photos give you an idea of how things have changed over time.</a:t>
            </a:r>
            <a:endParaRPr dirty="0"/>
          </a:p>
        </p:txBody>
      </p:sp>
      <p:sp>
        <p:nvSpPr>
          <p:cNvPr id="425" name="Google Shape;425;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extLst>
      <p:ext uri="{BB962C8B-B14F-4D97-AF65-F5344CB8AC3E}">
        <p14:creationId xmlns:p14="http://schemas.microsoft.com/office/powerpoint/2010/main" val="5414097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1" name="Google Shape;441;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dirty="0"/>
              <a:t>Sometimes people say…who cares if we lose the open sand? The time, energy and expense are not worth the investment to save them. So I ask them a few questions…</a:t>
            </a:r>
            <a:endParaRPr dirty="0"/>
          </a:p>
        </p:txBody>
      </p:sp>
      <p:sp>
        <p:nvSpPr>
          <p:cNvPr id="442" name="Google Shape;442;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extLst>
      <p:ext uri="{BB962C8B-B14F-4D97-AF65-F5344CB8AC3E}">
        <p14:creationId xmlns:p14="http://schemas.microsoft.com/office/powerpoint/2010/main" val="5473280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8" name="Google Shape;448;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dirty="0"/>
              <a:t>Losing one native plant or animal may impact other plants and animals and we will lose them as well (or lose their biological controls). The result can be an exponential loss or negative change to our coastal ecosystem. The animals shown here are three either endangered or threatened species: Snowy Plover, Siuslaw Hairy-necked Tiger beetle, Pacific Marten.</a:t>
            </a:r>
            <a:endParaRPr dirty="0"/>
          </a:p>
        </p:txBody>
      </p:sp>
      <p:sp>
        <p:nvSpPr>
          <p:cNvPr id="449" name="Google Shape;449;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extLst>
      <p:ext uri="{BB962C8B-B14F-4D97-AF65-F5344CB8AC3E}">
        <p14:creationId xmlns:p14="http://schemas.microsoft.com/office/powerpoint/2010/main" val="36278178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7" name="Google Shape;457;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dirty="0"/>
              <a:t>From top left to lower right:</a:t>
            </a:r>
            <a:endParaRPr dirty="0"/>
          </a:p>
          <a:p>
            <a:pPr marL="0" lvl="0" indent="0" algn="l" rtl="0">
              <a:spcBef>
                <a:spcPts val="0"/>
              </a:spcBef>
              <a:spcAft>
                <a:spcPts val="0"/>
              </a:spcAft>
              <a:buNone/>
            </a:pPr>
            <a:r>
              <a:rPr lang="en-US" dirty="0"/>
              <a:t>Snowy plover</a:t>
            </a:r>
            <a:endParaRPr dirty="0"/>
          </a:p>
          <a:p>
            <a:pPr marL="0" lvl="0" indent="0" algn="l" rtl="0">
              <a:spcBef>
                <a:spcPts val="0"/>
              </a:spcBef>
              <a:spcAft>
                <a:spcPts val="0"/>
              </a:spcAft>
              <a:buNone/>
            </a:pPr>
            <a:r>
              <a:rPr lang="en-US" dirty="0"/>
              <a:t>Osprey</a:t>
            </a:r>
            <a:endParaRPr dirty="0"/>
          </a:p>
          <a:p>
            <a:pPr marL="0" lvl="0" indent="0" algn="l" rtl="0">
              <a:spcBef>
                <a:spcPts val="0"/>
              </a:spcBef>
              <a:spcAft>
                <a:spcPts val="0"/>
              </a:spcAft>
              <a:buNone/>
            </a:pPr>
            <a:r>
              <a:rPr lang="en-US" dirty="0"/>
              <a:t>Yellow sand-verbena</a:t>
            </a:r>
            <a:endParaRPr dirty="0"/>
          </a:p>
          <a:p>
            <a:pPr marL="0" lvl="0" indent="0" algn="l" rtl="0">
              <a:spcBef>
                <a:spcPts val="0"/>
              </a:spcBef>
              <a:spcAft>
                <a:spcPts val="0"/>
              </a:spcAft>
              <a:buNone/>
            </a:pPr>
            <a:r>
              <a:rPr lang="en-US" dirty="0"/>
              <a:t>Bald eagle</a:t>
            </a:r>
            <a:endParaRPr dirty="0"/>
          </a:p>
          <a:p>
            <a:pPr marL="0" lvl="0" indent="0" algn="l" rtl="0">
              <a:spcBef>
                <a:spcPts val="0"/>
              </a:spcBef>
              <a:spcAft>
                <a:spcPts val="0"/>
              </a:spcAft>
              <a:buNone/>
            </a:pPr>
            <a:r>
              <a:rPr lang="en-US" dirty="0"/>
              <a:t>Seashore lupine</a:t>
            </a:r>
            <a:endParaRPr dirty="0"/>
          </a:p>
          <a:p>
            <a:pPr marL="0" lvl="0" indent="0" algn="l" rtl="0">
              <a:spcBef>
                <a:spcPts val="0"/>
              </a:spcBef>
              <a:spcAft>
                <a:spcPts val="0"/>
              </a:spcAft>
              <a:buNone/>
            </a:pPr>
            <a:r>
              <a:rPr lang="en-US" dirty="0"/>
              <a:t>Black bear</a:t>
            </a:r>
            <a:endParaRPr dirty="0"/>
          </a:p>
          <a:p>
            <a:pPr marL="0" lvl="0" indent="0" algn="l" rtl="0">
              <a:spcBef>
                <a:spcPts val="0"/>
              </a:spcBef>
              <a:spcAft>
                <a:spcPts val="0"/>
              </a:spcAft>
              <a:buNone/>
            </a:pPr>
            <a:r>
              <a:rPr lang="en-US" dirty="0"/>
              <a:t>Bobcat</a:t>
            </a:r>
            <a:endParaRPr dirty="0"/>
          </a:p>
          <a:p>
            <a:pPr marL="0" lvl="0" indent="0" algn="l" rtl="0">
              <a:spcBef>
                <a:spcPts val="0"/>
              </a:spcBef>
              <a:spcAft>
                <a:spcPts val="0"/>
              </a:spcAft>
              <a:buNone/>
            </a:pPr>
            <a:r>
              <a:rPr lang="en-US" dirty="0"/>
              <a:t>Coastal strawberry</a:t>
            </a:r>
            <a:endParaRPr dirty="0"/>
          </a:p>
          <a:p>
            <a:pPr marL="0" lvl="0" indent="0" algn="l" rtl="0">
              <a:spcBef>
                <a:spcPts val="0"/>
              </a:spcBef>
              <a:spcAft>
                <a:spcPts val="0"/>
              </a:spcAft>
              <a:buNone/>
            </a:pPr>
            <a:r>
              <a:rPr lang="en-US" dirty="0"/>
              <a:t>Beach carrot</a:t>
            </a:r>
            <a:endParaRPr dirty="0"/>
          </a:p>
          <a:p>
            <a:pPr marL="0" lvl="0" indent="0" algn="l" rtl="0">
              <a:spcBef>
                <a:spcPts val="0"/>
              </a:spcBef>
              <a:spcAft>
                <a:spcPts val="0"/>
              </a:spcAft>
              <a:buNone/>
            </a:pPr>
            <a:endParaRPr dirty="0"/>
          </a:p>
        </p:txBody>
      </p:sp>
      <p:sp>
        <p:nvSpPr>
          <p:cNvPr id="458" name="Google Shape;458;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extLst>
      <p:ext uri="{BB962C8B-B14F-4D97-AF65-F5344CB8AC3E}">
        <p14:creationId xmlns:p14="http://schemas.microsoft.com/office/powerpoint/2010/main" val="18064324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3" name="Google Shape;473;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474" name="Google Shape;474;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extLst>
      <p:ext uri="{BB962C8B-B14F-4D97-AF65-F5344CB8AC3E}">
        <p14:creationId xmlns:p14="http://schemas.microsoft.com/office/powerpoint/2010/main" val="5831135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5" name="Google Shape;485;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486" name="Google Shape;486;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extLst>
      <p:ext uri="{BB962C8B-B14F-4D97-AF65-F5344CB8AC3E}">
        <p14:creationId xmlns:p14="http://schemas.microsoft.com/office/powerpoint/2010/main" val="38772208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4" name="Google Shape;494;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dirty="0"/>
              <a:t>West Lane County is shown at far right.</a:t>
            </a:r>
            <a:endParaRPr dirty="0"/>
          </a:p>
          <a:p>
            <a:pPr marL="0" lvl="0" indent="0" algn="l" rtl="0">
              <a:spcBef>
                <a:spcPts val="0"/>
              </a:spcBef>
              <a:spcAft>
                <a:spcPts val="0"/>
              </a:spcAft>
              <a:buNone/>
            </a:pPr>
            <a:r>
              <a:rPr lang="en-US" dirty="0"/>
              <a:t>This is all tourism, not specific to dunes, but dunes tourism is one of our main draws to this part of the coast.</a:t>
            </a:r>
            <a:endParaRPr dirty="0"/>
          </a:p>
        </p:txBody>
      </p:sp>
      <p:sp>
        <p:nvSpPr>
          <p:cNvPr id="495" name="Google Shape;495;p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extLst>
      <p:ext uri="{BB962C8B-B14F-4D97-AF65-F5344CB8AC3E}">
        <p14:creationId xmlns:p14="http://schemas.microsoft.com/office/powerpoint/2010/main" val="19082521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4" name="Google Shape;304;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dirty="0"/>
              <a:t> </a:t>
            </a:r>
            <a:endParaRPr dirty="0"/>
          </a:p>
        </p:txBody>
      </p:sp>
      <p:sp>
        <p:nvSpPr>
          <p:cNvPr id="305" name="Google Shape;305;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extLst>
      <p:ext uri="{BB962C8B-B14F-4D97-AF65-F5344CB8AC3E}">
        <p14:creationId xmlns:p14="http://schemas.microsoft.com/office/powerpoint/2010/main" val="4711687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1" name="Google Shape;501;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Finally, if you don’t care about any of the other things, what about that intangible thing…that feeling you get when you first walk out on the open sand.</a:t>
            </a:r>
            <a:endParaRPr/>
          </a:p>
        </p:txBody>
      </p:sp>
      <p:sp>
        <p:nvSpPr>
          <p:cNvPr id="502" name="Google Shape;502;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extLst>
      <p:ext uri="{BB962C8B-B14F-4D97-AF65-F5344CB8AC3E}">
        <p14:creationId xmlns:p14="http://schemas.microsoft.com/office/powerpoint/2010/main" val="40997821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8" name="Google Shape;518;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So…YES! For many, many reasons, the Oregon dunes are worth saving.</a:t>
            </a:r>
            <a:endParaRPr/>
          </a:p>
        </p:txBody>
      </p:sp>
      <p:sp>
        <p:nvSpPr>
          <p:cNvPr id="519" name="Google Shape;519;p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extLst>
      <p:ext uri="{BB962C8B-B14F-4D97-AF65-F5344CB8AC3E}">
        <p14:creationId xmlns:p14="http://schemas.microsoft.com/office/powerpoint/2010/main" val="29435138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5" name="Google Shape;525;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dirty="0"/>
              <a:t>People care in different ways…</a:t>
            </a:r>
            <a:endParaRPr dirty="0"/>
          </a:p>
        </p:txBody>
      </p:sp>
      <p:sp>
        <p:nvSpPr>
          <p:cNvPr id="526" name="Google Shape;526;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extLst>
      <p:ext uri="{BB962C8B-B14F-4D97-AF65-F5344CB8AC3E}">
        <p14:creationId xmlns:p14="http://schemas.microsoft.com/office/powerpoint/2010/main" val="26571235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4" name="Google Shape;534;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dirty="0"/>
              <a:t>Enough people believed this place was worth saving and so the Oregon Dunes Restoration Collaborative was born. </a:t>
            </a:r>
            <a:endParaRPr dirty="0"/>
          </a:p>
        </p:txBody>
      </p:sp>
      <p:sp>
        <p:nvSpPr>
          <p:cNvPr id="535" name="Google Shape;535;p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extLst>
      <p:ext uri="{BB962C8B-B14F-4D97-AF65-F5344CB8AC3E}">
        <p14:creationId xmlns:p14="http://schemas.microsoft.com/office/powerpoint/2010/main" val="9631453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2" name="Google Shape;542;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dirty="0"/>
              <a:t>The ODRC was born out of an initial gathering of stakeholders. In 2014, the Siuslaw National Forest convened a group of stakeholders to find out if we could work together to save this precious place. The most amazing thing happened…groups that often butted heads and could not see eye to eye (e.g., OHV riders and environmental groups) gathered and all of us agreed on one thing from the start…the dunes we loved and depended on economically and ecologically were disappearing and something needed to be done very soon or they would be lost forever. Yes, there were sometimes arguments and disagreements, but with a common goal that was important to each of us, we found ways to work together and listen to one another. Soon, the plan took shape. The group quickly realized that there needed to be an on-going effort to make this work and the Oregon Dunes Restoration Collaborative was born.</a:t>
            </a:r>
            <a:endParaRPr dirty="0"/>
          </a:p>
        </p:txBody>
      </p:sp>
      <p:sp>
        <p:nvSpPr>
          <p:cNvPr id="543" name="Google Shape;543;p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extLst>
      <p:ext uri="{BB962C8B-B14F-4D97-AF65-F5344CB8AC3E}">
        <p14:creationId xmlns:p14="http://schemas.microsoft.com/office/powerpoint/2010/main" val="30551669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2" name="Google Shape;552;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dirty="0"/>
              <a:t>ODRC developed a restoration plan to save the dunes. Knowing we can never completely get rid of the grass and other </a:t>
            </a:r>
            <a:r>
              <a:rPr lang="en-US" dirty="0" err="1"/>
              <a:t>invasives</a:t>
            </a:r>
            <a:r>
              <a:rPr lang="en-US" dirty="0"/>
              <a:t>, the group narrowed down the plan to three key points…</a:t>
            </a: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r>
              <a:rPr lang="en-US" dirty="0"/>
              <a:t>Preserve the Best – maintain and protect existing areas known to be in a healthy, natural condition.</a:t>
            </a:r>
            <a:endParaRPr dirty="0"/>
          </a:p>
          <a:p>
            <a:pPr marL="0" marR="0" lvl="0" indent="0" algn="l" rtl="0">
              <a:lnSpc>
                <a:spcPct val="100000"/>
              </a:lnSpc>
              <a:spcBef>
                <a:spcPts val="0"/>
              </a:spcBef>
              <a:spcAft>
                <a:spcPts val="0"/>
              </a:spcAft>
              <a:buClr>
                <a:schemeClr val="dk1"/>
              </a:buClr>
              <a:buSzPts val="1200"/>
              <a:buFont typeface="Calibri"/>
              <a:buNone/>
            </a:pPr>
            <a:r>
              <a:rPr lang="en-US" dirty="0"/>
              <a:t>Restore Site-specific Conditions and Processes – restore and maintain smaller areas to improve natural conditions at a local level.</a:t>
            </a:r>
            <a:endParaRPr dirty="0"/>
          </a:p>
          <a:p>
            <a:pPr marL="0" marR="0" lvl="0" indent="0" algn="l" rtl="0">
              <a:lnSpc>
                <a:spcPct val="100000"/>
              </a:lnSpc>
              <a:spcBef>
                <a:spcPts val="0"/>
              </a:spcBef>
              <a:spcAft>
                <a:spcPts val="0"/>
              </a:spcAft>
              <a:buClr>
                <a:schemeClr val="dk1"/>
              </a:buClr>
              <a:buSzPts val="1200"/>
              <a:buFont typeface="Calibri"/>
              <a:buNone/>
            </a:pPr>
            <a:r>
              <a:rPr lang="en-US" dirty="0"/>
              <a:t>Restore Landscape-scale Natural Processes – Create and maintain areas where there is a high likelihood that restoration of natural processes and natural landscape pattern will be successful.</a:t>
            </a: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r>
              <a:rPr lang="en-US" dirty="0"/>
              <a:t>We believe that restoring the dunes will be a decades-long effort and the ODRC is in it for the long haul, sustained by the passion of those whose hearts and minds are connected to this special place.</a:t>
            </a:r>
            <a:endParaRPr dirty="0"/>
          </a:p>
        </p:txBody>
      </p:sp>
      <p:sp>
        <p:nvSpPr>
          <p:cNvPr id="553" name="Google Shape;553;p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extLst>
      <p:ext uri="{BB962C8B-B14F-4D97-AF65-F5344CB8AC3E}">
        <p14:creationId xmlns:p14="http://schemas.microsoft.com/office/powerpoint/2010/main" val="40033560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0" name="Google Shape;560;p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dirty="0"/>
              <a:t>In February of 2018, we released our restoration plan in the form of a coffee table book that can be downloaded for free from our website, saveoregondunes.org. At this website, you can obtain information about the group and how you can get involved. There are a number of ways you can help, and not all of them require boots on the ground or money. Simply educating the public and getting the word out will help. This will help to create a swell of caring to push the wave in the direction of restoring this unique and beautiful landscape that we all enjoy and from which we all benefit.</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ODRC accepts $10 donations</a:t>
            </a:r>
            <a:r>
              <a:rPr lang="en-US" baseline="0" dirty="0"/>
              <a:t> for the Restoration Book</a:t>
            </a:r>
            <a:r>
              <a:rPr lang="en-US" dirty="0"/>
              <a:t>:</a:t>
            </a:r>
            <a:endParaRPr dirty="0"/>
          </a:p>
          <a:p>
            <a:pPr marL="0" lvl="0" indent="0" algn="l" rtl="0">
              <a:spcBef>
                <a:spcPts val="0"/>
              </a:spcBef>
              <a:spcAft>
                <a:spcPts val="0"/>
              </a:spcAft>
              <a:buNone/>
            </a:pPr>
            <a:r>
              <a:rPr lang="en-US" dirty="0"/>
              <a:t>$10/book</a:t>
            </a:r>
            <a:endParaRPr dirty="0"/>
          </a:p>
          <a:p>
            <a:pPr marL="0" lvl="0" indent="0" algn="l" rtl="0">
              <a:spcBef>
                <a:spcPts val="0"/>
              </a:spcBef>
              <a:spcAft>
                <a:spcPts val="0"/>
              </a:spcAft>
              <a:buNone/>
            </a:pPr>
            <a:r>
              <a:rPr lang="en-US" dirty="0"/>
              <a:t>$7 goes back to reprinting</a:t>
            </a:r>
            <a:endParaRPr dirty="0"/>
          </a:p>
          <a:p>
            <a:pPr marL="0" lvl="0" indent="0" algn="l" rtl="0">
              <a:spcBef>
                <a:spcPts val="0"/>
              </a:spcBef>
              <a:spcAft>
                <a:spcPts val="0"/>
              </a:spcAft>
              <a:buNone/>
            </a:pPr>
            <a:r>
              <a:rPr lang="en-US" dirty="0"/>
              <a:t>$3 goes to restoration efforts</a:t>
            </a:r>
            <a:endParaRPr dirty="0"/>
          </a:p>
        </p:txBody>
      </p:sp>
      <p:sp>
        <p:nvSpPr>
          <p:cNvPr id="561" name="Google Shape;561;p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extLst>
      <p:ext uri="{BB962C8B-B14F-4D97-AF65-F5344CB8AC3E}">
        <p14:creationId xmlns:p14="http://schemas.microsoft.com/office/powerpoint/2010/main" val="18908215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9" name="Google Shape;569;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dirty="0"/>
              <a:t>Through collaboration and teamwork, we can be successful!</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570" name="Google Shape;570;p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extLst>
      <p:ext uri="{BB962C8B-B14F-4D97-AF65-F5344CB8AC3E}">
        <p14:creationId xmlns:p14="http://schemas.microsoft.com/office/powerpoint/2010/main" val="578505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0" name="Google Shape;310;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dirty="0"/>
              <a:t>Four regions of dunes – making up about 45%  (or 140 miles) of our 310 mile coastline. </a:t>
            </a:r>
            <a:endParaRPr dirty="0"/>
          </a:p>
          <a:p>
            <a:pPr marL="0" lvl="0" indent="0" algn="l" rtl="0">
              <a:spcBef>
                <a:spcPts val="0"/>
              </a:spcBef>
              <a:spcAft>
                <a:spcPts val="0"/>
              </a:spcAft>
              <a:buNone/>
            </a:pPr>
            <a:r>
              <a:rPr lang="en-US" dirty="0"/>
              <a:t>Broken up into four regions.</a:t>
            </a:r>
            <a:endParaRPr dirty="0"/>
          </a:p>
          <a:p>
            <a:pPr marL="0" lvl="0" indent="0" algn="l" rtl="0">
              <a:spcBef>
                <a:spcPts val="0"/>
              </a:spcBef>
              <a:spcAft>
                <a:spcPts val="0"/>
              </a:spcAft>
              <a:buNone/>
            </a:pPr>
            <a:r>
              <a:rPr lang="en-US" dirty="0"/>
              <a:t>This talk focuses on the 54 miles between Heceta Head and Coos Bay. Chosen as the ODNRA because it is the least broken up by rivers and forest. </a:t>
            </a:r>
            <a:endParaRPr dirty="0"/>
          </a:p>
          <a:p>
            <a:pPr marL="0" lvl="0" indent="0" algn="l" rtl="0">
              <a:spcBef>
                <a:spcPts val="0"/>
              </a:spcBef>
              <a:spcAft>
                <a:spcPts val="0"/>
              </a:spcAft>
              <a:buNone/>
            </a:pPr>
            <a:r>
              <a:rPr lang="en-US" dirty="0"/>
              <a:t>It was founded in 1972 as a way to protect the tallest and largest expanse of coastal sand dunes in North America.</a:t>
            </a:r>
            <a:endParaRPr dirty="0"/>
          </a:p>
        </p:txBody>
      </p:sp>
      <p:sp>
        <p:nvSpPr>
          <p:cNvPr id="311" name="Google Shape;311;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extLst>
      <p:ext uri="{BB962C8B-B14F-4D97-AF65-F5344CB8AC3E}">
        <p14:creationId xmlns:p14="http://schemas.microsoft.com/office/powerpoint/2010/main" val="31994889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9" name="Google Shape;319;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dirty="0"/>
              <a:t>So why are they here? Well, if I was going to cook up an Oregon dune, it would look something like this…</a:t>
            </a:r>
            <a:endParaRPr dirty="0"/>
          </a:p>
          <a:p>
            <a:pPr marL="0" lvl="0" indent="0" algn="l" rtl="0">
              <a:spcBef>
                <a:spcPts val="0"/>
              </a:spcBef>
              <a:spcAft>
                <a:spcPts val="0"/>
              </a:spcAft>
              <a:buNone/>
            </a:pPr>
            <a:r>
              <a:rPr lang="en-US" dirty="0"/>
              <a:t>We know that the majority of the sand on our dunes is from the Cascade Mountain range and was delivered here by the Umpqua River. The Coast mountains and other rivers have contributed, but a study of the make-up of our sand shows that the majority of it matches rocks found in the Cascade Mountains.</a:t>
            </a:r>
            <a:endParaRPr dirty="0"/>
          </a:p>
          <a:p>
            <a:pPr marL="0" lvl="0" indent="0" algn="l" rtl="0">
              <a:spcBef>
                <a:spcPts val="0"/>
              </a:spcBef>
              <a:spcAft>
                <a:spcPts val="0"/>
              </a:spcAft>
              <a:buNone/>
            </a:pPr>
            <a:endParaRPr dirty="0"/>
          </a:p>
        </p:txBody>
      </p:sp>
      <p:sp>
        <p:nvSpPr>
          <p:cNvPr id="320" name="Google Shape;320;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extLst>
      <p:ext uri="{BB962C8B-B14F-4D97-AF65-F5344CB8AC3E}">
        <p14:creationId xmlns:p14="http://schemas.microsoft.com/office/powerpoint/2010/main" val="25585475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0" name="Google Shape;330;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dirty="0"/>
              <a:t>The Oregon dunes is a unique ecosystem because it relies on the movement of sand by wind to thrive. The plants and animals that call this place home are adapted to this ever-shifting environment and, in fact, some of the plants and animals rely on it. </a:t>
            </a:r>
            <a:endParaRPr dirty="0"/>
          </a:p>
        </p:txBody>
      </p:sp>
      <p:sp>
        <p:nvSpPr>
          <p:cNvPr id="331" name="Google Shape;331;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extLst>
      <p:ext uri="{BB962C8B-B14F-4D97-AF65-F5344CB8AC3E}">
        <p14:creationId xmlns:p14="http://schemas.microsoft.com/office/powerpoint/2010/main" val="4307115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0" name="Google Shape;340;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dirty="0"/>
              <a:t>What does a healthy functioning dune system look like…</a:t>
            </a:r>
            <a:endParaRPr dirty="0"/>
          </a:p>
          <a:p>
            <a:pPr marL="0" lvl="0" indent="0" algn="l" rtl="0">
              <a:spcBef>
                <a:spcPts val="0"/>
              </a:spcBef>
              <a:spcAft>
                <a:spcPts val="0"/>
              </a:spcAft>
              <a:buNone/>
            </a:pPr>
            <a:r>
              <a:rPr lang="en-US" dirty="0"/>
              <a:t>A healthy system is made up of open sand and these features… A LOW foredune that historically was created by native plants that die off in winter and would allow the </a:t>
            </a:r>
            <a:r>
              <a:rPr lang="en-US" dirty="0" err="1"/>
              <a:t>foredunes</a:t>
            </a:r>
            <a:r>
              <a:rPr lang="en-US" dirty="0"/>
              <a:t> to wash away in winter storms; additionally, we had sandy deflation plains that did have some wetlands (due to aquifers and native plants), but not the dense forest that we see today.</a:t>
            </a:r>
            <a:endParaRPr dirty="0"/>
          </a:p>
        </p:txBody>
      </p:sp>
      <p:sp>
        <p:nvSpPr>
          <p:cNvPr id="341" name="Google Shape;341;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extLst>
      <p:ext uri="{BB962C8B-B14F-4D97-AF65-F5344CB8AC3E}">
        <p14:creationId xmlns:p14="http://schemas.microsoft.com/office/powerpoint/2010/main" val="27001091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7" name="Google Shape;357;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dk1"/>
              </a:buClr>
              <a:buSzPts val="1200"/>
              <a:buFont typeface="Calibri"/>
              <a:buNone/>
            </a:pPr>
            <a:r>
              <a:rPr lang="en-US" dirty="0"/>
              <a:t>A healthy dune system includes the following topography (formations)…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CLICK TO LOAD PHOTOS AS YOU LIST FORMATIONS IN THIS ORDER:</a:t>
            </a:r>
            <a:endParaRPr dirty="0"/>
          </a:p>
          <a:p>
            <a:pPr marL="0" lvl="0" indent="0" algn="l" rtl="0">
              <a:spcBef>
                <a:spcPts val="0"/>
              </a:spcBef>
              <a:spcAft>
                <a:spcPts val="0"/>
              </a:spcAft>
              <a:buNone/>
            </a:pPr>
            <a:r>
              <a:rPr lang="en-US" dirty="0"/>
              <a:t>Large oblique dunes (photo already on slide)</a:t>
            </a:r>
            <a:endParaRPr dirty="0"/>
          </a:p>
          <a:p>
            <a:pPr marL="0" lvl="0" indent="0" algn="l" rtl="0">
              <a:spcBef>
                <a:spcPts val="0"/>
              </a:spcBef>
              <a:spcAft>
                <a:spcPts val="0"/>
              </a:spcAft>
              <a:buNone/>
            </a:pPr>
            <a:r>
              <a:rPr lang="en-US" dirty="0" err="1"/>
              <a:t>Yardangs</a:t>
            </a:r>
            <a:endParaRPr dirty="0"/>
          </a:p>
          <a:p>
            <a:pPr marL="0" lvl="0" indent="0" algn="l" rtl="0">
              <a:spcBef>
                <a:spcPts val="0"/>
              </a:spcBef>
              <a:spcAft>
                <a:spcPts val="0"/>
              </a:spcAft>
              <a:buNone/>
            </a:pPr>
            <a:r>
              <a:rPr lang="en-US" dirty="0"/>
              <a:t>“Waves” of transverse dunes</a:t>
            </a:r>
            <a:endParaRPr dirty="0"/>
          </a:p>
          <a:p>
            <a:pPr marL="0" lvl="0" indent="0" algn="l" rtl="0">
              <a:spcBef>
                <a:spcPts val="0"/>
              </a:spcBef>
              <a:spcAft>
                <a:spcPts val="0"/>
              </a:spcAft>
              <a:buNone/>
            </a:pPr>
            <a:endParaRPr dirty="0"/>
          </a:p>
        </p:txBody>
      </p:sp>
      <p:sp>
        <p:nvSpPr>
          <p:cNvPr id="358" name="Google Shape;358;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extLst>
      <p:ext uri="{BB962C8B-B14F-4D97-AF65-F5344CB8AC3E}">
        <p14:creationId xmlns:p14="http://schemas.microsoft.com/office/powerpoint/2010/main" val="35730740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7" name="Google Shape;367;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dirty="0"/>
              <a:t>A healthy dune system has these things as well…</a:t>
            </a:r>
            <a:endParaRPr dirty="0"/>
          </a:p>
          <a:p>
            <a:pPr marL="0" lvl="0" indent="0" algn="l" rtl="0">
              <a:spcBef>
                <a:spcPts val="0"/>
              </a:spcBef>
              <a:spcAft>
                <a:spcPts val="0"/>
              </a:spcAft>
              <a:buNone/>
            </a:pPr>
            <a:endParaRPr dirty="0"/>
          </a:p>
          <a:p>
            <a:pPr marL="0" marR="0" lvl="0" indent="0" algn="l" rtl="0">
              <a:lnSpc>
                <a:spcPct val="100000"/>
              </a:lnSpc>
              <a:spcBef>
                <a:spcPts val="0"/>
              </a:spcBef>
              <a:spcAft>
                <a:spcPts val="0"/>
              </a:spcAft>
              <a:buClr>
                <a:schemeClr val="dk1"/>
              </a:buClr>
              <a:buSzPts val="1200"/>
              <a:buFont typeface="Calibri"/>
              <a:buNone/>
            </a:pPr>
            <a:r>
              <a:rPr lang="en-US" dirty="0"/>
              <a:t>CLICK TO LOAD PHOTOS AS YOU LIST FORMATIONS IN THIS ORDER:</a:t>
            </a:r>
            <a:endParaRPr dirty="0"/>
          </a:p>
          <a:p>
            <a:pPr marL="0" lvl="0" indent="0" algn="l" rtl="0">
              <a:spcBef>
                <a:spcPts val="0"/>
              </a:spcBef>
              <a:spcAft>
                <a:spcPts val="0"/>
              </a:spcAft>
              <a:buNone/>
            </a:pPr>
            <a:r>
              <a:rPr lang="en-US" dirty="0"/>
              <a:t>Ghost forests (photo already showing)</a:t>
            </a:r>
            <a:endParaRPr dirty="0"/>
          </a:p>
          <a:p>
            <a:pPr marL="0" lvl="0" indent="0" algn="l" rtl="0">
              <a:spcBef>
                <a:spcPts val="0"/>
              </a:spcBef>
              <a:spcAft>
                <a:spcPts val="0"/>
              </a:spcAft>
              <a:buNone/>
            </a:pPr>
            <a:r>
              <a:rPr lang="en-US" dirty="0"/>
              <a:t>Tree islands</a:t>
            </a:r>
            <a:endParaRPr dirty="0"/>
          </a:p>
          <a:p>
            <a:pPr marL="0" lvl="0" indent="0" algn="l" rtl="0">
              <a:spcBef>
                <a:spcPts val="0"/>
              </a:spcBef>
              <a:spcAft>
                <a:spcPts val="0"/>
              </a:spcAft>
              <a:buNone/>
            </a:pPr>
            <a:r>
              <a:rPr lang="en-US" dirty="0"/>
              <a:t>Seasonal ponds/wetlands</a:t>
            </a:r>
            <a:endParaRPr dirty="0"/>
          </a:p>
          <a:p>
            <a:pPr marL="0" lvl="0" indent="0" algn="l" rtl="0">
              <a:spcBef>
                <a:spcPts val="0"/>
              </a:spcBef>
              <a:spcAft>
                <a:spcPts val="0"/>
              </a:spcAft>
              <a:buNone/>
            </a:pPr>
            <a:r>
              <a:rPr lang="en-US" dirty="0"/>
              <a:t>Native plants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Tree islands are remnants of older forests that were not buried by sand or where sand movement allowed them to develop. Important for wildlife. Often have springs on west sides that provide water.</a:t>
            </a:r>
            <a:endParaRPr dirty="0"/>
          </a:p>
          <a:p>
            <a:pPr marL="0" lvl="0" indent="0" algn="l" rtl="0">
              <a:spcBef>
                <a:spcPts val="0"/>
              </a:spcBef>
              <a:spcAft>
                <a:spcPts val="0"/>
              </a:spcAft>
              <a:buNone/>
            </a:pPr>
            <a:r>
              <a:rPr lang="en-US" dirty="0"/>
              <a:t>Ghost forests are formed as sand moves inland and buries the forest.</a:t>
            </a:r>
            <a:endParaRPr dirty="0"/>
          </a:p>
          <a:p>
            <a:pPr marL="0" lvl="0" indent="0" algn="l" rtl="0">
              <a:spcBef>
                <a:spcPts val="0"/>
              </a:spcBef>
              <a:spcAft>
                <a:spcPts val="0"/>
              </a:spcAft>
              <a:buNone/>
            </a:pPr>
            <a:r>
              <a:rPr lang="en-US" dirty="0"/>
              <a:t>Seasonal ponds are formed in winter when heavy rain causes aquifers to rise up…in summertime, water levels drop again. </a:t>
            </a:r>
            <a:endParaRPr dirty="0"/>
          </a:p>
        </p:txBody>
      </p:sp>
      <p:sp>
        <p:nvSpPr>
          <p:cNvPr id="368" name="Google Shape;368;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extLst>
      <p:ext uri="{BB962C8B-B14F-4D97-AF65-F5344CB8AC3E}">
        <p14:creationId xmlns:p14="http://schemas.microsoft.com/office/powerpoint/2010/main" val="37806928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9" name="Google Shape;379;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fontScale="77500" lnSpcReduction="20000"/>
          </a:bodyPr>
          <a:lstStyle/>
          <a:p>
            <a:pPr marL="0" lvl="0" indent="0" algn="l" rtl="0">
              <a:spcBef>
                <a:spcPts val="0"/>
              </a:spcBef>
              <a:spcAft>
                <a:spcPts val="0"/>
              </a:spcAft>
              <a:buNone/>
            </a:pPr>
            <a:r>
              <a:rPr lang="en-US" dirty="0"/>
              <a:t>An unhealthy system looks more like what we see in many places today on the Oregon dunes…</a:t>
            </a:r>
            <a:endParaRPr dirty="0"/>
          </a:p>
          <a:p>
            <a:pPr marL="0" lvl="0" indent="0" algn="l" rtl="0">
              <a:spcBef>
                <a:spcPts val="0"/>
              </a:spcBef>
              <a:spcAft>
                <a:spcPts val="0"/>
              </a:spcAft>
              <a:buNone/>
            </a:pPr>
            <a:r>
              <a:rPr lang="en-US" dirty="0"/>
              <a:t>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If you talk about them here, mention some or all of these things:</a:t>
            </a:r>
            <a:endParaRPr dirty="0"/>
          </a:p>
          <a:p>
            <a:pPr marL="0" lvl="0" indent="0" algn="l" rtl="0">
              <a:spcBef>
                <a:spcPts val="0"/>
              </a:spcBef>
              <a:spcAft>
                <a:spcPts val="0"/>
              </a:spcAft>
              <a:buNone/>
            </a:pPr>
            <a:endParaRPr dirty="0"/>
          </a:p>
          <a:p>
            <a:pPr marL="228600" lvl="0" indent="-228600" algn="l" rtl="0">
              <a:spcBef>
                <a:spcPts val="0"/>
              </a:spcBef>
              <a:spcAft>
                <a:spcPts val="0"/>
              </a:spcAft>
              <a:buClr>
                <a:schemeClr val="dk1"/>
              </a:buClr>
              <a:buSzPts val="1200"/>
              <a:buFont typeface="Arial"/>
              <a:buChar char="•"/>
            </a:pPr>
            <a:r>
              <a:rPr lang="en-US" dirty="0"/>
              <a:t>How grass grows to create </a:t>
            </a:r>
            <a:r>
              <a:rPr lang="en-US" dirty="0" err="1"/>
              <a:t>foredunes</a:t>
            </a:r>
            <a:r>
              <a:rPr lang="en-US" dirty="0"/>
              <a:t> (first, native American Dune grass would lay over in wind allowing sand to pass; second, when stiff European </a:t>
            </a:r>
            <a:r>
              <a:rPr lang="en-US" dirty="0" err="1"/>
              <a:t>beachgrass</a:t>
            </a:r>
            <a:r>
              <a:rPr lang="en-US" dirty="0"/>
              <a:t> captures sand and gets buried, it sprouts new rhizomes/roots where buried and then grows taller…process repeats until </a:t>
            </a:r>
            <a:r>
              <a:rPr lang="en-US" dirty="0" err="1"/>
              <a:t>foredunes</a:t>
            </a:r>
            <a:r>
              <a:rPr lang="en-US" dirty="0"/>
              <a:t> become tall).</a:t>
            </a:r>
            <a:endParaRPr dirty="0"/>
          </a:p>
          <a:p>
            <a:pPr marL="228600" lvl="0" indent="-228600" algn="l" rtl="0">
              <a:spcBef>
                <a:spcPts val="0"/>
              </a:spcBef>
              <a:spcAft>
                <a:spcPts val="0"/>
              </a:spcAft>
              <a:buClr>
                <a:schemeClr val="dk1"/>
              </a:buClr>
              <a:buSzPts val="1200"/>
              <a:buFont typeface="Arial"/>
              <a:buChar char="•"/>
            </a:pPr>
            <a:r>
              <a:rPr lang="en-US" dirty="0" err="1"/>
              <a:t>Foredunes</a:t>
            </a:r>
            <a:r>
              <a:rPr lang="en-US" dirty="0"/>
              <a:t> now 30 feet talk (have lost “flat coastline” ingredient from recipe…like making bread without yeast).</a:t>
            </a:r>
            <a:endParaRPr dirty="0"/>
          </a:p>
          <a:p>
            <a:pPr marL="228600" lvl="0" indent="-228600" algn="l" rtl="0">
              <a:spcBef>
                <a:spcPts val="0"/>
              </a:spcBef>
              <a:spcAft>
                <a:spcPts val="0"/>
              </a:spcAft>
              <a:buClr>
                <a:schemeClr val="dk1"/>
              </a:buClr>
              <a:buSzPts val="1200"/>
              <a:buFont typeface="Arial"/>
              <a:buChar char="•"/>
            </a:pPr>
            <a:r>
              <a:rPr lang="en-US" dirty="0" err="1"/>
              <a:t>Foredunes</a:t>
            </a:r>
            <a:r>
              <a:rPr lang="en-US" dirty="0"/>
              <a:t> causing spread of dense deflation plain (as sand blows inland, no new sand is able to get past the “grass cliff” – now we have hit water table behind </a:t>
            </a:r>
            <a:r>
              <a:rPr lang="en-US" dirty="0" err="1"/>
              <a:t>foredunes</a:t>
            </a:r>
            <a:r>
              <a:rPr lang="en-US" dirty="0"/>
              <a:t> and there is very little sand movement…ideal conditions for forest to begin growing. What do you think will happen as the remaining sand moves inland? Yes, deflation plain will get larger as shown in the aerial photos on the poster I brought in).</a:t>
            </a:r>
            <a:endParaRPr dirty="0"/>
          </a:p>
          <a:p>
            <a:pPr marL="228600" lvl="0" indent="-228600" algn="l" rtl="0">
              <a:spcBef>
                <a:spcPts val="0"/>
              </a:spcBef>
              <a:spcAft>
                <a:spcPts val="0"/>
              </a:spcAft>
              <a:buClr>
                <a:schemeClr val="dk1"/>
              </a:buClr>
              <a:buSzPts val="1200"/>
              <a:buFont typeface="Arial"/>
              <a:buChar char="•"/>
            </a:pPr>
            <a:r>
              <a:rPr lang="en-US" dirty="0"/>
              <a:t>This has also created habitat for animals that were not normally here (e.g., Pacific Marten…need to confirm name…they have changed it).</a:t>
            </a:r>
            <a:endParaRPr dirty="0"/>
          </a:p>
          <a:p>
            <a:pPr marL="228600" lvl="0" indent="-228600" algn="l" rtl="0">
              <a:spcBef>
                <a:spcPts val="0"/>
              </a:spcBef>
              <a:spcAft>
                <a:spcPts val="0"/>
              </a:spcAft>
              <a:buClr>
                <a:schemeClr val="dk1"/>
              </a:buClr>
              <a:buSzPts val="1200"/>
              <a:buFont typeface="Arial"/>
              <a:buChar char="•"/>
            </a:pPr>
            <a:r>
              <a:rPr lang="en-US" dirty="0"/>
              <a:t>Additionally, animals that rely on open sand are now losing habitat as well as native plants that rely on shifting sands (native plants are important for the animals that live there…lose the plants, lose the animals).</a:t>
            </a:r>
            <a:endParaRPr dirty="0"/>
          </a:p>
          <a:p>
            <a:pPr marL="228600" lvl="0" indent="-228600" algn="l" rtl="0">
              <a:spcBef>
                <a:spcPts val="0"/>
              </a:spcBef>
              <a:spcAft>
                <a:spcPts val="0"/>
              </a:spcAft>
              <a:buClr>
                <a:schemeClr val="dk1"/>
              </a:buClr>
              <a:buSzPts val="1200"/>
              <a:buFont typeface="Arial"/>
              <a:buChar char="•"/>
            </a:pPr>
            <a:r>
              <a:rPr lang="en-US" dirty="0"/>
              <a:t>Grass is also spreading across open sand (discuss hummocks, if not already done…the larger the hummock, the older it is).</a:t>
            </a:r>
            <a:endParaRPr dirty="0"/>
          </a:p>
          <a:p>
            <a:pPr marL="228600" lvl="0" indent="-228600" algn="l" rtl="0">
              <a:spcBef>
                <a:spcPts val="0"/>
              </a:spcBef>
              <a:spcAft>
                <a:spcPts val="0"/>
              </a:spcAft>
              <a:buClr>
                <a:schemeClr val="dk1"/>
              </a:buClr>
              <a:buSzPts val="1200"/>
              <a:buFont typeface="Arial"/>
              <a:buChar char="•"/>
            </a:pPr>
            <a:r>
              <a:rPr lang="en-US" dirty="0"/>
              <a:t>Roots are now a layer cake of roots (due to how rhizomes sprout as grass is covered). Rhizomes are up to 25 feet long with many branches and as thin as your hair…break off when grass is pulled (has anyone tried to pull out this grass before? Do you get 25 foot long roots? No, you don’t…they are left in the ground to sprout again). </a:t>
            </a:r>
            <a:endParaRPr dirty="0"/>
          </a:p>
          <a:p>
            <a:pPr marL="228600" lvl="0" indent="-228600" algn="l" rtl="0">
              <a:spcBef>
                <a:spcPts val="0"/>
              </a:spcBef>
              <a:spcAft>
                <a:spcPts val="0"/>
              </a:spcAft>
              <a:buClr>
                <a:schemeClr val="dk1"/>
              </a:buClr>
              <a:buSzPts val="1200"/>
              <a:buFont typeface="Arial"/>
              <a:buChar char="•"/>
            </a:pPr>
            <a:r>
              <a:rPr lang="en-US" dirty="0"/>
              <a:t>Layer cake roots may be 20, 30, or much more deep.</a:t>
            </a:r>
            <a:endParaRPr dirty="0"/>
          </a:p>
          <a:p>
            <a:pPr marL="228600" lvl="0" indent="-228600" algn="l" rtl="0">
              <a:spcBef>
                <a:spcPts val="0"/>
              </a:spcBef>
              <a:spcAft>
                <a:spcPts val="0"/>
              </a:spcAft>
              <a:buClr>
                <a:schemeClr val="dk1"/>
              </a:buClr>
              <a:buSzPts val="1200"/>
              <a:buFont typeface="Arial"/>
              <a:buChar char="•"/>
            </a:pPr>
            <a:r>
              <a:rPr lang="en-US" dirty="0"/>
              <a:t>There are no biological controls for non-native plants…the animals and insects that live on the dunes have eaten native plants for thousands of years…they are not adapted to eating these newcomers (from the last 50 to 100 years).</a:t>
            </a:r>
            <a:endParaRPr dirty="0"/>
          </a:p>
          <a:p>
            <a:pPr marL="228600" lvl="0" indent="-228600" algn="l" rtl="0">
              <a:spcBef>
                <a:spcPts val="0"/>
              </a:spcBef>
              <a:spcAft>
                <a:spcPts val="0"/>
              </a:spcAft>
              <a:buClr>
                <a:schemeClr val="dk1"/>
              </a:buClr>
              <a:buSzPts val="1200"/>
              <a:buFont typeface="Arial"/>
              <a:buChar char="•"/>
            </a:pPr>
            <a:r>
              <a:rPr lang="en-US" dirty="0"/>
              <a:t>The grass also takes away habitat for native plants.</a:t>
            </a:r>
            <a:endParaRPr dirty="0"/>
          </a:p>
          <a:p>
            <a:pPr marL="228600" lvl="0" indent="-228600" algn="l" rtl="0">
              <a:spcBef>
                <a:spcPts val="0"/>
              </a:spcBef>
              <a:spcAft>
                <a:spcPts val="0"/>
              </a:spcAft>
              <a:buClr>
                <a:schemeClr val="dk1"/>
              </a:buClr>
              <a:buSzPts val="1200"/>
              <a:buFont typeface="Arial"/>
              <a:buChar char="•"/>
            </a:pPr>
            <a:r>
              <a:rPr lang="en-US" dirty="0"/>
              <a:t>Finally, some say that if we opened all areas to OHV riding, that would kill off the grass. It is true that many riding areas have less grass because it is kept at bay, but also kept at bay are native plants…there are very few native plants in riding areas as well. Wildlife is also pushed out of riding areas. We need both…OHV areas and non-OHV areas to maintain a healthy ecosystem.</a:t>
            </a:r>
            <a:endParaRPr dirty="0"/>
          </a:p>
          <a:p>
            <a:pPr marL="0" lvl="0" indent="0" algn="l" rtl="0">
              <a:spcBef>
                <a:spcPts val="0"/>
              </a:spcBef>
              <a:spcAft>
                <a:spcPts val="0"/>
              </a:spcAft>
              <a:buNone/>
            </a:pPr>
            <a:endParaRPr dirty="0"/>
          </a:p>
        </p:txBody>
      </p:sp>
      <p:sp>
        <p:nvSpPr>
          <p:cNvPr id="380" name="Google Shape;380;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extLst>
      <p:ext uri="{BB962C8B-B14F-4D97-AF65-F5344CB8AC3E}">
        <p14:creationId xmlns:p14="http://schemas.microsoft.com/office/powerpoint/2010/main" val="33518941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Album Cover">
  <p:cSld name="Album Cover">
    <p:spTree>
      <p:nvGrpSpPr>
        <p:cNvPr id="1" name="Shape 15"/>
        <p:cNvGrpSpPr/>
        <p:nvPr/>
      </p:nvGrpSpPr>
      <p:grpSpPr>
        <a:xfrm>
          <a:off x="0" y="0"/>
          <a:ext cx="0" cy="0"/>
          <a:chOff x="0" y="0"/>
          <a:chExt cx="0" cy="0"/>
        </a:xfrm>
      </p:grpSpPr>
      <p:sp>
        <p:nvSpPr>
          <p:cNvPr id="16" name="Google Shape;16;p29"/>
          <p:cNvSpPr txBox="1">
            <a:spLocks noGrp="1"/>
          </p:cNvSpPr>
          <p:nvPr>
            <p:ph type="title"/>
          </p:nvPr>
        </p:nvSpPr>
        <p:spPr>
          <a:xfrm>
            <a:off x="228601" y="3962400"/>
            <a:ext cx="8298485" cy="1066800"/>
          </a:xfrm>
          <a:prstGeom prst="rect">
            <a:avLst/>
          </a:prstGeom>
          <a:noFill/>
          <a:ln>
            <a:noFill/>
          </a:ln>
        </p:spPr>
        <p:txBody>
          <a:bodyPr spcFirstLastPara="1" wrap="square" lIns="91425" tIns="45700" rIns="91425" bIns="0" anchor="b" anchorCtr="0">
            <a:normAutofit/>
          </a:bodyPr>
          <a:lstStyle>
            <a:lvl1pPr lvl="0" algn="r">
              <a:spcBef>
                <a:spcPts val="0"/>
              </a:spcBef>
              <a:spcAft>
                <a:spcPts val="0"/>
              </a:spcAft>
              <a:buClr>
                <a:srgbClr val="F9F9F9"/>
              </a:buClr>
              <a:buSzPts val="4200"/>
              <a:buFont typeface="Constantia"/>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9"/>
          <p:cNvSpPr txBox="1">
            <a:spLocks noGrp="1"/>
          </p:cNvSpPr>
          <p:nvPr>
            <p:ph type="body" idx="1"/>
          </p:nvPr>
        </p:nvSpPr>
        <p:spPr>
          <a:xfrm>
            <a:off x="2133600" y="5133975"/>
            <a:ext cx="6386946" cy="1219200"/>
          </a:xfrm>
          <a:prstGeom prst="rect">
            <a:avLst/>
          </a:prstGeom>
          <a:noFill/>
          <a:ln>
            <a:noFill/>
          </a:ln>
        </p:spPr>
        <p:txBody>
          <a:bodyPr spcFirstLastPara="1" wrap="square" lIns="91425" tIns="0" rIns="91425" bIns="45700" anchor="t" anchorCtr="0">
            <a:noAutofit/>
          </a:bodyPr>
          <a:lstStyle>
            <a:lvl1pPr marL="457200" marR="0" lvl="0" indent="-228600" algn="r">
              <a:spcBef>
                <a:spcPts val="360"/>
              </a:spcBef>
              <a:spcAft>
                <a:spcPts val="0"/>
              </a:spcAft>
              <a:buSzPts val="1530"/>
              <a:buFont typeface="Constantia"/>
              <a:buNone/>
              <a:defRPr sz="1800" i="0">
                <a:solidFill>
                  <a:schemeClr val="lt1"/>
                </a:solidFill>
                <a:latin typeface="Constantia"/>
                <a:ea typeface="Constantia"/>
                <a:cs typeface="Constantia"/>
                <a:sym typeface="Constantia"/>
              </a:defRPr>
            </a:lvl1pPr>
            <a:lvl2pPr marL="914400" lvl="1" indent="-325755" algn="l">
              <a:spcBef>
                <a:spcPts val="300"/>
              </a:spcBef>
              <a:spcAft>
                <a:spcPts val="0"/>
              </a:spcAft>
              <a:buSzPts val="1530"/>
              <a:buChar char="⚫"/>
              <a:defRPr/>
            </a:lvl2pPr>
            <a:lvl3pPr marL="1371600" lvl="2" indent="-325755" algn="l">
              <a:spcBef>
                <a:spcPts val="300"/>
              </a:spcBef>
              <a:spcAft>
                <a:spcPts val="0"/>
              </a:spcAft>
              <a:buSzPts val="1530"/>
              <a:buChar char="⚫"/>
              <a:defRPr/>
            </a:lvl3pPr>
            <a:lvl4pPr marL="1828800" lvl="3" indent="-325755" algn="l">
              <a:spcBef>
                <a:spcPts val="300"/>
              </a:spcBef>
              <a:spcAft>
                <a:spcPts val="0"/>
              </a:spcAft>
              <a:buSzPts val="1530"/>
              <a:buChar char="⚫"/>
              <a:defRPr/>
            </a:lvl4pPr>
            <a:lvl5pPr marL="2286000" lvl="4" indent="-325754" algn="l">
              <a:spcBef>
                <a:spcPts val="340"/>
              </a:spcBef>
              <a:spcAft>
                <a:spcPts val="0"/>
              </a:spcAft>
              <a:buSzPts val="1530"/>
              <a:buChar char="⚫"/>
              <a:defRPr/>
            </a:lvl5pPr>
            <a:lvl6pPr marL="2743200" lvl="5" indent="-325754" algn="l">
              <a:spcBef>
                <a:spcPts val="340"/>
              </a:spcBef>
              <a:spcAft>
                <a:spcPts val="0"/>
              </a:spcAft>
              <a:buSzPts val="1530"/>
              <a:buChar char="🖙"/>
              <a:defRPr/>
            </a:lvl6pPr>
            <a:lvl7pPr marL="3200400" lvl="6" indent="-325754" algn="l">
              <a:spcBef>
                <a:spcPts val="340"/>
              </a:spcBef>
              <a:spcAft>
                <a:spcPts val="0"/>
              </a:spcAft>
              <a:buSzPts val="1530"/>
              <a:buChar char="🖙"/>
              <a:defRPr/>
            </a:lvl7pPr>
            <a:lvl8pPr marL="3657600" lvl="7" indent="-325754" algn="l">
              <a:spcBef>
                <a:spcPts val="340"/>
              </a:spcBef>
              <a:spcAft>
                <a:spcPts val="0"/>
              </a:spcAft>
              <a:buSzPts val="1530"/>
              <a:buChar char="🖙"/>
              <a:defRPr/>
            </a:lvl8pPr>
            <a:lvl9pPr marL="4114800" lvl="8" indent="-325754" algn="l">
              <a:spcBef>
                <a:spcPts val="340"/>
              </a:spcBef>
              <a:spcAft>
                <a:spcPts val="0"/>
              </a:spcAft>
              <a:buSzPts val="1530"/>
              <a:buChar char="🖙"/>
              <a:defRPr/>
            </a:lvl9pPr>
          </a:lstStyle>
          <a:p>
            <a:endParaRPr/>
          </a:p>
        </p:txBody>
      </p:sp>
      <p:sp>
        <p:nvSpPr>
          <p:cNvPr id="18" name="Google Shape;18;p29"/>
          <p:cNvSpPr>
            <a:spLocks noGrp="1"/>
          </p:cNvSpPr>
          <p:nvPr>
            <p:ph type="pic" idx="2"/>
          </p:nvPr>
        </p:nvSpPr>
        <p:spPr>
          <a:xfrm>
            <a:off x="6096000" y="1600200"/>
            <a:ext cx="2286000" cy="2286000"/>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803"/>
              </a:srgbClr>
            </a:outerShdw>
          </a:effectLst>
        </p:spPr>
        <p:txBody>
          <a:bodyPr spcFirstLastPara="1" wrap="square" lIns="91425" tIns="45700" rIns="91425" bIns="45700" anchor="t" anchorCtr="0">
            <a:normAutofit/>
          </a:bodyPr>
          <a:lstStyle>
            <a:lvl1pPr marR="0" lvl="0" algn="l" rtl="0">
              <a:spcBef>
                <a:spcPts val="600"/>
              </a:spcBef>
              <a:spcAft>
                <a:spcPts val="0"/>
              </a:spcAft>
              <a:buClr>
                <a:schemeClr val="accent2"/>
              </a:buClr>
              <a:buSzPts val="2210"/>
              <a:buFont typeface="Noto Sans Symbols"/>
              <a:buChar char="⚫"/>
              <a:defRPr sz="2600" b="0" i="0" u="none" strike="noStrike" cap="none">
                <a:solidFill>
                  <a:schemeClr val="lt1"/>
                </a:solidFill>
                <a:latin typeface="Constantia"/>
                <a:ea typeface="Constantia"/>
                <a:cs typeface="Constantia"/>
                <a:sym typeface="Constantia"/>
              </a:defRPr>
            </a:lvl1pPr>
            <a:lvl2pPr marR="0" lvl="1" algn="l" rtl="0">
              <a:spcBef>
                <a:spcPts val="300"/>
              </a:spcBef>
              <a:spcAft>
                <a:spcPts val="0"/>
              </a:spcAft>
              <a:buClr>
                <a:srgbClr val="D58F3E"/>
              </a:buClr>
              <a:buSzPts val="2040"/>
              <a:buFont typeface="Noto Sans Symbols"/>
              <a:buChar char="⚫"/>
              <a:defRPr sz="2400" b="0" i="0" u="none" strike="noStrike" cap="none">
                <a:solidFill>
                  <a:schemeClr val="lt2"/>
                </a:solidFill>
                <a:latin typeface="Constantia"/>
                <a:ea typeface="Constantia"/>
                <a:cs typeface="Constantia"/>
                <a:sym typeface="Constantia"/>
              </a:defRPr>
            </a:lvl2pPr>
            <a:lvl3pPr marR="0" lvl="2" algn="l" rtl="0">
              <a:spcBef>
                <a:spcPts val="300"/>
              </a:spcBef>
              <a:spcAft>
                <a:spcPts val="0"/>
              </a:spcAft>
              <a:buClr>
                <a:srgbClr val="B17733"/>
              </a:buClr>
              <a:buSzPts val="1785"/>
              <a:buFont typeface="Noto Sans Symbols"/>
              <a:buChar char="⚫"/>
              <a:defRPr sz="2100" b="0" i="0" u="none" strike="noStrike" cap="none">
                <a:solidFill>
                  <a:schemeClr val="lt1"/>
                </a:solidFill>
                <a:latin typeface="Constantia"/>
                <a:ea typeface="Constantia"/>
                <a:cs typeface="Constantia"/>
                <a:sym typeface="Constantia"/>
              </a:defRPr>
            </a:lvl3pPr>
            <a:lvl4pPr marR="0" lvl="3" algn="l" rtl="0">
              <a:spcBef>
                <a:spcPts val="300"/>
              </a:spcBef>
              <a:spcAft>
                <a:spcPts val="0"/>
              </a:spcAft>
              <a:buClr>
                <a:srgbClr val="D58F3E"/>
              </a:buClr>
              <a:buSzPts val="1615"/>
              <a:buFont typeface="Noto Sans Symbols"/>
              <a:buChar char="⚫"/>
              <a:defRPr sz="1900" b="0" i="0" u="none" strike="noStrike" cap="none">
                <a:solidFill>
                  <a:schemeClr val="lt1"/>
                </a:solidFill>
                <a:latin typeface="Constantia"/>
                <a:ea typeface="Constantia"/>
                <a:cs typeface="Constantia"/>
                <a:sym typeface="Constantia"/>
              </a:defRPr>
            </a:lvl4pPr>
            <a:lvl5pPr marR="0" lvl="4" algn="l" rtl="0">
              <a:spcBef>
                <a:spcPts val="340"/>
              </a:spcBef>
              <a:spcAft>
                <a:spcPts val="0"/>
              </a:spcAft>
              <a:buClr>
                <a:srgbClr val="D58F3E"/>
              </a:buClr>
              <a:buSzPts val="1360"/>
              <a:buFont typeface="Noto Sans Symbols"/>
              <a:buChar char="⚫"/>
              <a:defRPr sz="1600" b="0" i="0" u="none" strike="noStrike" cap="none">
                <a:solidFill>
                  <a:schemeClr val="lt1"/>
                </a:solidFill>
                <a:latin typeface="Constantia"/>
                <a:ea typeface="Constantia"/>
                <a:cs typeface="Constantia"/>
                <a:sym typeface="Constantia"/>
              </a:defRPr>
            </a:lvl5pPr>
            <a:lvl6pPr marR="0" lvl="5" algn="l" rtl="0">
              <a:spcBef>
                <a:spcPts val="340"/>
              </a:spcBef>
              <a:spcAft>
                <a:spcPts val="0"/>
              </a:spcAft>
              <a:buClr>
                <a:srgbClr val="D58F3E"/>
              </a:buClr>
              <a:buSzPts val="1445"/>
              <a:buFont typeface="Noto Sans Symbols"/>
              <a:buChar char="🖙"/>
              <a:defRPr sz="1700" b="0" i="0" u="none" strike="noStrike" cap="none">
                <a:solidFill>
                  <a:schemeClr val="lt1"/>
                </a:solidFill>
                <a:latin typeface="Constantia"/>
                <a:ea typeface="Constantia"/>
                <a:cs typeface="Constantia"/>
                <a:sym typeface="Constantia"/>
              </a:defRPr>
            </a:lvl6pPr>
            <a:lvl7pPr marR="0" lvl="6" algn="l" rtl="0">
              <a:spcBef>
                <a:spcPts val="340"/>
              </a:spcBef>
              <a:spcAft>
                <a:spcPts val="0"/>
              </a:spcAft>
              <a:buClr>
                <a:srgbClr val="D58F3E"/>
              </a:buClr>
              <a:buSzPts val="1360"/>
              <a:buFont typeface="Noto Sans Symbols"/>
              <a:buChar char="🖙"/>
              <a:defRPr sz="1600" b="0" i="0" u="none" strike="noStrike" cap="none">
                <a:solidFill>
                  <a:schemeClr val="lt1"/>
                </a:solidFill>
                <a:latin typeface="Constantia"/>
                <a:ea typeface="Constantia"/>
                <a:cs typeface="Constantia"/>
                <a:sym typeface="Constantia"/>
              </a:defRPr>
            </a:lvl7pPr>
            <a:lvl8pPr marR="0" lvl="7" algn="l" rtl="0">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8pPr>
            <a:lvl9pPr marR="0" lvl="8" algn="l" rtl="0">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9pPr>
          </a:lstStyle>
          <a:p>
            <a:endParaRPr/>
          </a:p>
        </p:txBody>
      </p:sp>
      <p:sp>
        <p:nvSpPr>
          <p:cNvPr id="19" name="Google Shape;19;p29"/>
          <p:cNvSpPr/>
          <p:nvPr/>
        </p:nvSpPr>
        <p:spPr>
          <a:xfrm>
            <a:off x="176844" y="186904"/>
            <a:ext cx="8763000" cy="6213896"/>
          </a:xfrm>
          <a:prstGeom prst="rect">
            <a:avLst/>
          </a:prstGeom>
          <a:noFill/>
          <a:ln w="9525" cap="rnd" cmpd="sng">
            <a:solidFill>
              <a:srgbClr val="6C6C6C"/>
            </a:solidFill>
            <a:prstDash val="dash"/>
            <a:round/>
            <a:headEnd type="none" w="sm" len="sm"/>
            <a:tailEnd type="none" w="sm" len="sm"/>
          </a:ln>
          <a:effectLst>
            <a:outerShdw blurRad="25400" dist="12700" dir="5400000" algn="tl" rotWithShape="0">
              <a:schemeClr val="dk1">
                <a:alpha val="60000"/>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onstantia"/>
              <a:ea typeface="Constantia"/>
              <a:cs typeface="Constantia"/>
              <a:sym typeface="Constantia"/>
            </a:endParaRPr>
          </a:p>
        </p:txBody>
      </p:sp>
      <p:sp>
        <p:nvSpPr>
          <p:cNvPr id="20" name="Google Shape;20;p29"/>
          <p:cNvSpPr txBox="1">
            <a:spLocks noGrp="1"/>
          </p:cNvSpPr>
          <p:nvPr>
            <p:ph type="dt" idx="10"/>
          </p:nvPr>
        </p:nvSpPr>
        <p:spPr>
          <a:xfrm>
            <a:off x="5791200" y="6203667"/>
            <a:ext cx="2590800" cy="38404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29"/>
          <p:cNvSpPr txBox="1">
            <a:spLocks noGrp="1"/>
          </p:cNvSpPr>
          <p:nvPr>
            <p:ph type="sldNum" idx="12"/>
          </p:nvPr>
        </p:nvSpPr>
        <p:spPr>
          <a:xfrm>
            <a:off x="8410575" y="6181531"/>
            <a:ext cx="609600" cy="457200"/>
          </a:xfrm>
          <a:prstGeom prst="rect">
            <a:avLst/>
          </a:prstGeom>
          <a:noFill/>
          <a:ln>
            <a:noFill/>
          </a:ln>
        </p:spPr>
        <p:txBody>
          <a:bodyPr spcFirstLastPara="1" wrap="square" lIns="0" tIns="0" rIns="0" bIns="0" anchor="ctr" anchorCtr="0">
            <a:noAutofit/>
          </a:bodyPr>
          <a:lstStyle>
            <a:lvl1pPr marL="0" lvl="0" indent="0" algn="r">
              <a:spcBef>
                <a:spcPts val="0"/>
              </a:spcBef>
              <a:buNone/>
              <a:defRPr sz="1200">
                <a:solidFill>
                  <a:schemeClr val="lt2"/>
                </a:solidFill>
              </a:defRPr>
            </a:lvl1pPr>
            <a:lvl2pPr marL="0" lvl="1" indent="0" algn="r">
              <a:spcBef>
                <a:spcPts val="0"/>
              </a:spcBef>
              <a:buNone/>
              <a:defRPr sz="1200">
                <a:solidFill>
                  <a:schemeClr val="lt2"/>
                </a:solidFill>
              </a:defRPr>
            </a:lvl2pPr>
            <a:lvl3pPr marL="0" lvl="2" indent="0" algn="r">
              <a:spcBef>
                <a:spcPts val="0"/>
              </a:spcBef>
              <a:buNone/>
              <a:defRPr sz="1200">
                <a:solidFill>
                  <a:schemeClr val="lt2"/>
                </a:solidFill>
              </a:defRPr>
            </a:lvl3pPr>
            <a:lvl4pPr marL="0" lvl="3" indent="0" algn="r">
              <a:spcBef>
                <a:spcPts val="0"/>
              </a:spcBef>
              <a:buNone/>
              <a:defRPr sz="1200">
                <a:solidFill>
                  <a:schemeClr val="lt2"/>
                </a:solidFill>
              </a:defRPr>
            </a:lvl4pPr>
            <a:lvl5pPr marL="0" lvl="4" indent="0" algn="r">
              <a:spcBef>
                <a:spcPts val="0"/>
              </a:spcBef>
              <a:buNone/>
              <a:defRPr sz="1200">
                <a:solidFill>
                  <a:schemeClr val="lt2"/>
                </a:solidFill>
              </a:defRPr>
            </a:lvl5pPr>
            <a:lvl6pPr marL="0" lvl="5" indent="0" algn="r">
              <a:spcBef>
                <a:spcPts val="0"/>
              </a:spcBef>
              <a:buNone/>
              <a:defRPr sz="1200">
                <a:solidFill>
                  <a:schemeClr val="lt2"/>
                </a:solidFill>
              </a:defRPr>
            </a:lvl6pPr>
            <a:lvl7pPr marL="0" lvl="6" indent="0" algn="r">
              <a:spcBef>
                <a:spcPts val="0"/>
              </a:spcBef>
              <a:buNone/>
              <a:defRPr sz="1200">
                <a:solidFill>
                  <a:schemeClr val="lt2"/>
                </a:solidFill>
              </a:defRPr>
            </a:lvl7pPr>
            <a:lvl8pPr marL="0" lvl="7" indent="0" algn="r">
              <a:spcBef>
                <a:spcPts val="0"/>
              </a:spcBef>
              <a:buNone/>
              <a:defRPr sz="1200">
                <a:solidFill>
                  <a:schemeClr val="lt2"/>
                </a:solidFill>
              </a:defRPr>
            </a:lvl8pPr>
            <a:lvl9pPr marL="0" lvl="8" indent="0" algn="r">
              <a:spcBef>
                <a:spcPts val="0"/>
              </a:spcBef>
              <a:buNone/>
              <a:defRPr sz="1200">
                <a:solidFill>
                  <a:schemeClr val="lt2"/>
                </a:solidFill>
              </a:defRPr>
            </a:lvl9pPr>
          </a:lstStyle>
          <a:p>
            <a:pPr marL="0" lvl="0" indent="0" algn="r" rtl="0">
              <a:spcBef>
                <a:spcPts val="0"/>
              </a:spcBef>
              <a:spcAft>
                <a:spcPts val="0"/>
              </a:spcAft>
              <a:buNone/>
            </a:pPr>
            <a:fld id="{00000000-1234-1234-1234-123412341234}" type="slidenum">
              <a:rPr lang="en-US"/>
              <a:t>‹#›</a:t>
            </a:fld>
            <a:endParaRPr/>
          </a:p>
        </p:txBody>
      </p:sp>
      <p:sp>
        <p:nvSpPr>
          <p:cNvPr id="22" name="Google Shape;22;p29"/>
          <p:cNvSpPr txBox="1">
            <a:spLocks noGrp="1"/>
          </p:cNvSpPr>
          <p:nvPr>
            <p:ph type="ftr" idx="11"/>
          </p:nvPr>
        </p:nvSpPr>
        <p:spPr>
          <a:xfrm>
            <a:off x="2133600" y="6203667"/>
            <a:ext cx="3581400" cy="38404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76"/>
        <p:cNvGrpSpPr/>
        <p:nvPr/>
      </p:nvGrpSpPr>
      <p:grpSpPr>
        <a:xfrm>
          <a:off x="0" y="0"/>
          <a:ext cx="0" cy="0"/>
          <a:chOff x="0" y="0"/>
          <a:chExt cx="0" cy="0"/>
        </a:xfrm>
      </p:grpSpPr>
      <p:sp>
        <p:nvSpPr>
          <p:cNvPr id="77" name="Google Shape;77;p38"/>
          <p:cNvSpPr txBox="1">
            <a:spLocks noGrp="1"/>
          </p:cNvSpPr>
          <p:nvPr>
            <p:ph type="sldNum" idx="12"/>
          </p:nvPr>
        </p:nvSpPr>
        <p:spPr>
          <a:xfrm>
            <a:off x="8410575" y="6181531"/>
            <a:ext cx="609600" cy="457200"/>
          </a:xfrm>
          <a:prstGeom prst="rect">
            <a:avLst/>
          </a:prstGeom>
          <a:noFill/>
          <a:ln>
            <a:noFill/>
          </a:ln>
        </p:spPr>
        <p:txBody>
          <a:bodyPr spcFirstLastPara="1" wrap="square" lIns="0" tIns="0" rIns="0" bIns="0" anchor="ctr" anchorCtr="0">
            <a:noAutofit/>
          </a:bodyPr>
          <a:lstStyle>
            <a:lvl1pPr marL="0" lvl="0" indent="0" algn="r">
              <a:spcBef>
                <a:spcPts val="0"/>
              </a:spcBef>
              <a:buNone/>
              <a:defRPr sz="1200">
                <a:solidFill>
                  <a:schemeClr val="lt2"/>
                </a:solidFill>
              </a:defRPr>
            </a:lvl1pPr>
            <a:lvl2pPr marL="0" lvl="1" indent="0" algn="r">
              <a:spcBef>
                <a:spcPts val="0"/>
              </a:spcBef>
              <a:buNone/>
              <a:defRPr sz="1200">
                <a:solidFill>
                  <a:schemeClr val="lt2"/>
                </a:solidFill>
              </a:defRPr>
            </a:lvl2pPr>
            <a:lvl3pPr marL="0" lvl="2" indent="0" algn="r">
              <a:spcBef>
                <a:spcPts val="0"/>
              </a:spcBef>
              <a:buNone/>
              <a:defRPr sz="1200">
                <a:solidFill>
                  <a:schemeClr val="lt2"/>
                </a:solidFill>
              </a:defRPr>
            </a:lvl3pPr>
            <a:lvl4pPr marL="0" lvl="3" indent="0" algn="r">
              <a:spcBef>
                <a:spcPts val="0"/>
              </a:spcBef>
              <a:buNone/>
              <a:defRPr sz="1200">
                <a:solidFill>
                  <a:schemeClr val="lt2"/>
                </a:solidFill>
              </a:defRPr>
            </a:lvl4pPr>
            <a:lvl5pPr marL="0" lvl="4" indent="0" algn="r">
              <a:spcBef>
                <a:spcPts val="0"/>
              </a:spcBef>
              <a:buNone/>
              <a:defRPr sz="1200">
                <a:solidFill>
                  <a:schemeClr val="lt2"/>
                </a:solidFill>
              </a:defRPr>
            </a:lvl5pPr>
            <a:lvl6pPr marL="0" lvl="5" indent="0" algn="r">
              <a:spcBef>
                <a:spcPts val="0"/>
              </a:spcBef>
              <a:buNone/>
              <a:defRPr sz="1200">
                <a:solidFill>
                  <a:schemeClr val="lt2"/>
                </a:solidFill>
              </a:defRPr>
            </a:lvl6pPr>
            <a:lvl7pPr marL="0" lvl="6" indent="0" algn="r">
              <a:spcBef>
                <a:spcPts val="0"/>
              </a:spcBef>
              <a:buNone/>
              <a:defRPr sz="1200">
                <a:solidFill>
                  <a:schemeClr val="lt2"/>
                </a:solidFill>
              </a:defRPr>
            </a:lvl7pPr>
            <a:lvl8pPr marL="0" lvl="7" indent="0" algn="r">
              <a:spcBef>
                <a:spcPts val="0"/>
              </a:spcBef>
              <a:buNone/>
              <a:defRPr sz="1200">
                <a:solidFill>
                  <a:schemeClr val="lt2"/>
                </a:solidFill>
              </a:defRPr>
            </a:lvl8pPr>
            <a:lvl9pPr marL="0" lvl="8" indent="0" algn="r">
              <a:spcBef>
                <a:spcPts val="0"/>
              </a:spcBef>
              <a:buNone/>
              <a:defRPr sz="1200">
                <a:solidFill>
                  <a:schemeClr val="lt2"/>
                </a:solidFill>
              </a:defRPr>
            </a:lvl9pPr>
          </a:lstStyle>
          <a:p>
            <a:pPr marL="0" lvl="0" indent="0" algn="r" rtl="0">
              <a:spcBef>
                <a:spcPts val="0"/>
              </a:spcBef>
              <a:spcAft>
                <a:spcPts val="0"/>
              </a:spcAft>
              <a:buNone/>
            </a:pPr>
            <a:fld id="{00000000-1234-1234-1234-123412341234}" type="slidenum">
              <a:rPr lang="en-US"/>
              <a:t>‹#›</a:t>
            </a:fld>
            <a:endParaRPr/>
          </a:p>
        </p:txBody>
      </p:sp>
      <p:sp>
        <p:nvSpPr>
          <p:cNvPr id="78" name="Google Shape;78;p38"/>
          <p:cNvSpPr txBox="1">
            <a:spLocks noGrp="1"/>
          </p:cNvSpPr>
          <p:nvPr>
            <p:ph type="ftr" idx="11"/>
          </p:nvPr>
        </p:nvSpPr>
        <p:spPr>
          <a:xfrm>
            <a:off x="2133600" y="6203667"/>
            <a:ext cx="3581400" cy="38404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38"/>
          <p:cNvSpPr txBox="1">
            <a:spLocks noGrp="1"/>
          </p:cNvSpPr>
          <p:nvPr>
            <p:ph type="dt" idx="10"/>
          </p:nvPr>
        </p:nvSpPr>
        <p:spPr>
          <a:xfrm>
            <a:off x="5791200" y="6203667"/>
            <a:ext cx="2590800" cy="38404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38"/>
          <p:cNvSpPr txBox="1">
            <a:spLocks noGrp="1"/>
          </p:cNvSpPr>
          <p:nvPr>
            <p:ph type="body" idx="1"/>
          </p:nvPr>
        </p:nvSpPr>
        <p:spPr>
          <a:xfrm>
            <a:off x="457200" y="1399593"/>
            <a:ext cx="4040188" cy="762000"/>
          </a:xfrm>
          <a:prstGeom prst="rect">
            <a:avLst/>
          </a:prstGeom>
          <a:noFill/>
          <a:ln>
            <a:noFill/>
          </a:ln>
        </p:spPr>
        <p:txBody>
          <a:bodyPr spcFirstLastPara="1" wrap="square" lIns="91425" tIns="45700" rIns="91425" bIns="45700" anchor="b" anchorCtr="0">
            <a:noAutofit/>
          </a:bodyPr>
          <a:lstStyle>
            <a:lvl1pPr marL="457200" lvl="0" indent="-228600" algn="l">
              <a:spcBef>
                <a:spcPts val="0"/>
              </a:spcBef>
              <a:spcAft>
                <a:spcPts val="0"/>
              </a:spcAft>
              <a:buSzPts val="2210"/>
              <a:buNone/>
              <a:defRPr sz="2600" b="1">
                <a:solidFill>
                  <a:schemeClr val="lt2"/>
                </a:solidFill>
                <a:latin typeface="Constantia"/>
                <a:ea typeface="Constantia"/>
                <a:cs typeface="Constantia"/>
                <a:sym typeface="Constantia"/>
              </a:defRPr>
            </a:lvl1pPr>
            <a:lvl2pPr marL="914400" lvl="1" indent="-228600" algn="l">
              <a:spcBef>
                <a:spcPts val="300"/>
              </a:spcBef>
              <a:spcAft>
                <a:spcPts val="0"/>
              </a:spcAft>
              <a:buSzPts val="1700"/>
              <a:buNone/>
              <a:defRPr sz="2000" b="1">
                <a:solidFill>
                  <a:schemeClr val="lt1"/>
                </a:solidFill>
                <a:latin typeface="Constantia"/>
                <a:ea typeface="Constantia"/>
                <a:cs typeface="Constantia"/>
                <a:sym typeface="Constantia"/>
              </a:defRPr>
            </a:lvl2pPr>
            <a:lvl3pPr marL="1371600" lvl="2" indent="-228600" algn="l">
              <a:spcBef>
                <a:spcPts val="300"/>
              </a:spcBef>
              <a:spcAft>
                <a:spcPts val="0"/>
              </a:spcAft>
              <a:buSzPts val="1530"/>
              <a:buNone/>
              <a:defRPr sz="1800" b="1">
                <a:solidFill>
                  <a:schemeClr val="lt1"/>
                </a:solidFill>
                <a:latin typeface="Constantia"/>
                <a:ea typeface="Constantia"/>
                <a:cs typeface="Constantia"/>
                <a:sym typeface="Constantia"/>
              </a:defRPr>
            </a:lvl3pPr>
            <a:lvl4pPr marL="1828800" lvl="3" indent="-228600" algn="l">
              <a:spcBef>
                <a:spcPts val="300"/>
              </a:spcBef>
              <a:spcAft>
                <a:spcPts val="0"/>
              </a:spcAft>
              <a:buSzPts val="1360"/>
              <a:buNone/>
              <a:defRPr sz="1600" b="1">
                <a:solidFill>
                  <a:schemeClr val="lt1"/>
                </a:solidFill>
                <a:latin typeface="Constantia"/>
                <a:ea typeface="Constantia"/>
                <a:cs typeface="Constantia"/>
                <a:sym typeface="Constantia"/>
              </a:defRPr>
            </a:lvl4pPr>
            <a:lvl5pPr marL="2286000" lvl="4" indent="-228600" algn="l">
              <a:spcBef>
                <a:spcPts val="340"/>
              </a:spcBef>
              <a:spcAft>
                <a:spcPts val="0"/>
              </a:spcAft>
              <a:buSzPts val="1360"/>
              <a:buNone/>
              <a:defRPr sz="1600" b="1">
                <a:solidFill>
                  <a:schemeClr val="lt1"/>
                </a:solidFill>
                <a:latin typeface="Constantia"/>
                <a:ea typeface="Constantia"/>
                <a:cs typeface="Constantia"/>
                <a:sym typeface="Constantia"/>
              </a:defRPr>
            </a:lvl5pPr>
            <a:lvl6pPr marL="2743200" lvl="5" indent="-325754" algn="l">
              <a:spcBef>
                <a:spcPts val="340"/>
              </a:spcBef>
              <a:spcAft>
                <a:spcPts val="0"/>
              </a:spcAft>
              <a:buSzPts val="1530"/>
              <a:buChar char="🖙"/>
              <a:defRPr/>
            </a:lvl6pPr>
            <a:lvl7pPr marL="3200400" lvl="6" indent="-325754" algn="l">
              <a:spcBef>
                <a:spcPts val="340"/>
              </a:spcBef>
              <a:spcAft>
                <a:spcPts val="0"/>
              </a:spcAft>
              <a:buSzPts val="1530"/>
              <a:buChar char="🖙"/>
              <a:defRPr/>
            </a:lvl7pPr>
            <a:lvl8pPr marL="3657600" lvl="7" indent="-325754" algn="l">
              <a:spcBef>
                <a:spcPts val="340"/>
              </a:spcBef>
              <a:spcAft>
                <a:spcPts val="0"/>
              </a:spcAft>
              <a:buSzPts val="1530"/>
              <a:buChar char="🖙"/>
              <a:defRPr/>
            </a:lvl8pPr>
            <a:lvl9pPr marL="4114800" lvl="8" indent="-325754" algn="l">
              <a:spcBef>
                <a:spcPts val="340"/>
              </a:spcBef>
              <a:spcAft>
                <a:spcPts val="0"/>
              </a:spcAft>
              <a:buSzPts val="1530"/>
              <a:buChar char="🖙"/>
              <a:defRPr/>
            </a:lvl9pPr>
          </a:lstStyle>
          <a:p>
            <a:endParaRPr/>
          </a:p>
        </p:txBody>
      </p:sp>
      <p:sp>
        <p:nvSpPr>
          <p:cNvPr id="81" name="Google Shape;81;p38"/>
          <p:cNvSpPr txBox="1">
            <a:spLocks noGrp="1"/>
          </p:cNvSpPr>
          <p:nvPr>
            <p:ph type="body" idx="2"/>
          </p:nvPr>
        </p:nvSpPr>
        <p:spPr>
          <a:xfrm>
            <a:off x="457200" y="2201896"/>
            <a:ext cx="4038600" cy="3913632"/>
          </a:xfrm>
          <a:prstGeom prst="rect">
            <a:avLst/>
          </a:prstGeom>
          <a:noFill/>
          <a:ln>
            <a:noFill/>
          </a:ln>
        </p:spPr>
        <p:txBody>
          <a:bodyPr spcFirstLastPara="1" wrap="square" lIns="91425" tIns="45700" rIns="91425" bIns="45700" anchor="t" anchorCtr="0">
            <a:normAutofit/>
          </a:bodyPr>
          <a:lstStyle>
            <a:lvl1pPr marL="457200" lvl="0" indent="-325755" algn="l">
              <a:spcBef>
                <a:spcPts val="600"/>
              </a:spcBef>
              <a:spcAft>
                <a:spcPts val="0"/>
              </a:spcAft>
              <a:buSzPts val="1530"/>
              <a:buChar char="⚫"/>
              <a:defRPr/>
            </a:lvl1pPr>
            <a:lvl2pPr marL="914400" lvl="1" indent="-325755" algn="l">
              <a:spcBef>
                <a:spcPts val="300"/>
              </a:spcBef>
              <a:spcAft>
                <a:spcPts val="0"/>
              </a:spcAft>
              <a:buSzPts val="1530"/>
              <a:buChar char="⚫"/>
              <a:defRPr/>
            </a:lvl2pPr>
            <a:lvl3pPr marL="1371600" lvl="2" indent="-325755" algn="l">
              <a:spcBef>
                <a:spcPts val="300"/>
              </a:spcBef>
              <a:spcAft>
                <a:spcPts val="0"/>
              </a:spcAft>
              <a:buSzPts val="1530"/>
              <a:buChar char="⚫"/>
              <a:defRPr/>
            </a:lvl3pPr>
            <a:lvl4pPr marL="1828800" lvl="3" indent="-325755" algn="l">
              <a:spcBef>
                <a:spcPts val="300"/>
              </a:spcBef>
              <a:spcAft>
                <a:spcPts val="0"/>
              </a:spcAft>
              <a:buSzPts val="1530"/>
              <a:buChar char="⚫"/>
              <a:defRPr/>
            </a:lvl4pPr>
            <a:lvl5pPr marL="2286000" lvl="4" indent="-325754" algn="l">
              <a:spcBef>
                <a:spcPts val="340"/>
              </a:spcBef>
              <a:spcAft>
                <a:spcPts val="0"/>
              </a:spcAft>
              <a:buSzPts val="1530"/>
              <a:buChar char="⚫"/>
              <a:defRPr/>
            </a:lvl5pPr>
            <a:lvl6pPr marL="2743200" lvl="5" indent="-325754" algn="l">
              <a:spcBef>
                <a:spcPts val="340"/>
              </a:spcBef>
              <a:spcAft>
                <a:spcPts val="0"/>
              </a:spcAft>
              <a:buSzPts val="1530"/>
              <a:buChar char="🖙"/>
              <a:defRPr/>
            </a:lvl6pPr>
            <a:lvl7pPr marL="3200400" lvl="6" indent="-325754" algn="l">
              <a:spcBef>
                <a:spcPts val="340"/>
              </a:spcBef>
              <a:spcAft>
                <a:spcPts val="0"/>
              </a:spcAft>
              <a:buSzPts val="1530"/>
              <a:buChar char="🖙"/>
              <a:defRPr/>
            </a:lvl7pPr>
            <a:lvl8pPr marL="3657600" lvl="7" indent="-325754" algn="l">
              <a:spcBef>
                <a:spcPts val="340"/>
              </a:spcBef>
              <a:spcAft>
                <a:spcPts val="0"/>
              </a:spcAft>
              <a:buSzPts val="1530"/>
              <a:buChar char="🖙"/>
              <a:defRPr/>
            </a:lvl8pPr>
            <a:lvl9pPr marL="4114800" lvl="8" indent="-325754" algn="l">
              <a:spcBef>
                <a:spcPts val="340"/>
              </a:spcBef>
              <a:spcAft>
                <a:spcPts val="0"/>
              </a:spcAft>
              <a:buSzPts val="1530"/>
              <a:buChar char="🖙"/>
              <a:defRPr/>
            </a:lvl9pPr>
          </a:lstStyle>
          <a:p>
            <a:endParaRPr/>
          </a:p>
        </p:txBody>
      </p:sp>
      <p:sp>
        <p:nvSpPr>
          <p:cNvPr id="82" name="Google Shape;82;p38"/>
          <p:cNvSpPr txBox="1">
            <a:spLocks noGrp="1"/>
          </p:cNvSpPr>
          <p:nvPr>
            <p:ph type="body" idx="3"/>
          </p:nvPr>
        </p:nvSpPr>
        <p:spPr>
          <a:xfrm>
            <a:off x="4649788" y="2201896"/>
            <a:ext cx="4038600" cy="3913632"/>
          </a:xfrm>
          <a:prstGeom prst="rect">
            <a:avLst/>
          </a:prstGeom>
          <a:noFill/>
          <a:ln>
            <a:noFill/>
          </a:ln>
        </p:spPr>
        <p:txBody>
          <a:bodyPr spcFirstLastPara="1" wrap="square" lIns="91425" tIns="45700" rIns="91425" bIns="45700" anchor="t" anchorCtr="0">
            <a:normAutofit/>
          </a:bodyPr>
          <a:lstStyle>
            <a:lvl1pPr marL="457200" lvl="0" indent="-325755" algn="l">
              <a:spcBef>
                <a:spcPts val="600"/>
              </a:spcBef>
              <a:spcAft>
                <a:spcPts val="0"/>
              </a:spcAft>
              <a:buSzPts val="1530"/>
              <a:buChar char="⚫"/>
              <a:defRPr/>
            </a:lvl1pPr>
            <a:lvl2pPr marL="914400" lvl="1" indent="-325755" algn="l">
              <a:spcBef>
                <a:spcPts val="300"/>
              </a:spcBef>
              <a:spcAft>
                <a:spcPts val="0"/>
              </a:spcAft>
              <a:buSzPts val="1530"/>
              <a:buChar char="⚫"/>
              <a:defRPr/>
            </a:lvl2pPr>
            <a:lvl3pPr marL="1371600" lvl="2" indent="-325755" algn="l">
              <a:spcBef>
                <a:spcPts val="300"/>
              </a:spcBef>
              <a:spcAft>
                <a:spcPts val="0"/>
              </a:spcAft>
              <a:buSzPts val="1530"/>
              <a:buChar char="⚫"/>
              <a:defRPr/>
            </a:lvl3pPr>
            <a:lvl4pPr marL="1828800" lvl="3" indent="-325755" algn="l">
              <a:spcBef>
                <a:spcPts val="300"/>
              </a:spcBef>
              <a:spcAft>
                <a:spcPts val="0"/>
              </a:spcAft>
              <a:buSzPts val="1530"/>
              <a:buChar char="⚫"/>
              <a:defRPr/>
            </a:lvl4pPr>
            <a:lvl5pPr marL="2286000" lvl="4" indent="-325754" algn="l">
              <a:spcBef>
                <a:spcPts val="340"/>
              </a:spcBef>
              <a:spcAft>
                <a:spcPts val="0"/>
              </a:spcAft>
              <a:buSzPts val="1530"/>
              <a:buChar char="⚫"/>
              <a:defRPr/>
            </a:lvl5pPr>
            <a:lvl6pPr marL="2743200" lvl="5" indent="-325754" algn="l">
              <a:spcBef>
                <a:spcPts val="340"/>
              </a:spcBef>
              <a:spcAft>
                <a:spcPts val="0"/>
              </a:spcAft>
              <a:buSzPts val="1530"/>
              <a:buChar char="🖙"/>
              <a:defRPr/>
            </a:lvl6pPr>
            <a:lvl7pPr marL="3200400" lvl="6" indent="-325754" algn="l">
              <a:spcBef>
                <a:spcPts val="340"/>
              </a:spcBef>
              <a:spcAft>
                <a:spcPts val="0"/>
              </a:spcAft>
              <a:buSzPts val="1530"/>
              <a:buChar char="🖙"/>
              <a:defRPr/>
            </a:lvl7pPr>
            <a:lvl8pPr marL="3657600" lvl="7" indent="-325754" algn="l">
              <a:spcBef>
                <a:spcPts val="340"/>
              </a:spcBef>
              <a:spcAft>
                <a:spcPts val="0"/>
              </a:spcAft>
              <a:buSzPts val="1530"/>
              <a:buChar char="🖙"/>
              <a:defRPr/>
            </a:lvl8pPr>
            <a:lvl9pPr marL="4114800" lvl="8" indent="-325754" algn="l">
              <a:spcBef>
                <a:spcPts val="340"/>
              </a:spcBef>
              <a:spcAft>
                <a:spcPts val="0"/>
              </a:spcAft>
              <a:buSzPts val="1530"/>
              <a:buChar char="🖙"/>
              <a:defRPr/>
            </a:lvl9pPr>
          </a:lstStyle>
          <a:p>
            <a:endParaRPr/>
          </a:p>
        </p:txBody>
      </p:sp>
      <p:sp>
        <p:nvSpPr>
          <p:cNvPr id="83" name="Google Shape;83;p38"/>
          <p:cNvSpPr txBox="1">
            <a:spLocks noGrp="1"/>
          </p:cNvSpPr>
          <p:nvPr>
            <p:ph type="title"/>
          </p:nvPr>
        </p:nvSpPr>
        <p:spPr>
          <a:xfrm>
            <a:off x="457200" y="155448"/>
            <a:ext cx="8229600" cy="11430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F9F9F9"/>
              </a:buClr>
              <a:buSzPts val="4200"/>
              <a:buFont typeface="Constantia"/>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 name="Google Shape;84;p38"/>
          <p:cNvSpPr txBox="1">
            <a:spLocks noGrp="1"/>
          </p:cNvSpPr>
          <p:nvPr>
            <p:ph type="body" idx="4"/>
          </p:nvPr>
        </p:nvSpPr>
        <p:spPr>
          <a:xfrm>
            <a:off x="4648200" y="1399593"/>
            <a:ext cx="4040188" cy="762000"/>
          </a:xfrm>
          <a:prstGeom prst="rect">
            <a:avLst/>
          </a:prstGeom>
          <a:noFill/>
          <a:ln>
            <a:noFill/>
          </a:ln>
        </p:spPr>
        <p:txBody>
          <a:bodyPr spcFirstLastPara="1" wrap="square" lIns="91425" tIns="45700" rIns="91425" bIns="45700" anchor="b" anchorCtr="0">
            <a:noAutofit/>
          </a:bodyPr>
          <a:lstStyle>
            <a:lvl1pPr marL="457200" lvl="0" indent="-228600" algn="l">
              <a:spcBef>
                <a:spcPts val="0"/>
              </a:spcBef>
              <a:spcAft>
                <a:spcPts val="0"/>
              </a:spcAft>
              <a:buSzPts val="2210"/>
              <a:buNone/>
              <a:defRPr sz="2600" b="1">
                <a:solidFill>
                  <a:schemeClr val="lt2"/>
                </a:solidFill>
                <a:latin typeface="Constantia"/>
                <a:ea typeface="Constantia"/>
                <a:cs typeface="Constantia"/>
                <a:sym typeface="Constantia"/>
              </a:defRPr>
            </a:lvl1pPr>
            <a:lvl2pPr marL="914400" lvl="1" indent="-228600" algn="l">
              <a:spcBef>
                <a:spcPts val="300"/>
              </a:spcBef>
              <a:spcAft>
                <a:spcPts val="0"/>
              </a:spcAft>
              <a:buSzPts val="1700"/>
              <a:buNone/>
              <a:defRPr sz="2000" b="1">
                <a:solidFill>
                  <a:schemeClr val="lt1"/>
                </a:solidFill>
                <a:latin typeface="Constantia"/>
                <a:ea typeface="Constantia"/>
                <a:cs typeface="Constantia"/>
                <a:sym typeface="Constantia"/>
              </a:defRPr>
            </a:lvl2pPr>
            <a:lvl3pPr marL="1371600" lvl="2" indent="-228600" algn="l">
              <a:spcBef>
                <a:spcPts val="300"/>
              </a:spcBef>
              <a:spcAft>
                <a:spcPts val="0"/>
              </a:spcAft>
              <a:buSzPts val="1530"/>
              <a:buNone/>
              <a:defRPr sz="1800" b="1">
                <a:solidFill>
                  <a:schemeClr val="lt1"/>
                </a:solidFill>
                <a:latin typeface="Constantia"/>
                <a:ea typeface="Constantia"/>
                <a:cs typeface="Constantia"/>
                <a:sym typeface="Constantia"/>
              </a:defRPr>
            </a:lvl3pPr>
            <a:lvl4pPr marL="1828800" lvl="3" indent="-228600" algn="l">
              <a:spcBef>
                <a:spcPts val="300"/>
              </a:spcBef>
              <a:spcAft>
                <a:spcPts val="0"/>
              </a:spcAft>
              <a:buSzPts val="1360"/>
              <a:buNone/>
              <a:defRPr sz="1600" b="1">
                <a:solidFill>
                  <a:schemeClr val="lt1"/>
                </a:solidFill>
                <a:latin typeface="Constantia"/>
                <a:ea typeface="Constantia"/>
                <a:cs typeface="Constantia"/>
                <a:sym typeface="Constantia"/>
              </a:defRPr>
            </a:lvl4pPr>
            <a:lvl5pPr marL="2286000" lvl="4" indent="-228600" algn="l">
              <a:spcBef>
                <a:spcPts val="340"/>
              </a:spcBef>
              <a:spcAft>
                <a:spcPts val="0"/>
              </a:spcAft>
              <a:buSzPts val="1360"/>
              <a:buNone/>
              <a:defRPr sz="1600" b="1">
                <a:solidFill>
                  <a:schemeClr val="lt1"/>
                </a:solidFill>
                <a:latin typeface="Constantia"/>
                <a:ea typeface="Constantia"/>
                <a:cs typeface="Constantia"/>
                <a:sym typeface="Constantia"/>
              </a:defRPr>
            </a:lvl5pPr>
            <a:lvl6pPr marL="2743200" lvl="5" indent="-325754" algn="l">
              <a:spcBef>
                <a:spcPts val="340"/>
              </a:spcBef>
              <a:spcAft>
                <a:spcPts val="0"/>
              </a:spcAft>
              <a:buSzPts val="1530"/>
              <a:buChar char="🖙"/>
              <a:defRPr/>
            </a:lvl6pPr>
            <a:lvl7pPr marL="3200400" lvl="6" indent="-325754" algn="l">
              <a:spcBef>
                <a:spcPts val="340"/>
              </a:spcBef>
              <a:spcAft>
                <a:spcPts val="0"/>
              </a:spcAft>
              <a:buSzPts val="1530"/>
              <a:buChar char="🖙"/>
              <a:defRPr/>
            </a:lvl7pPr>
            <a:lvl8pPr marL="3657600" lvl="7" indent="-325754" algn="l">
              <a:spcBef>
                <a:spcPts val="340"/>
              </a:spcBef>
              <a:spcAft>
                <a:spcPts val="0"/>
              </a:spcAft>
              <a:buSzPts val="1530"/>
              <a:buChar char="🖙"/>
              <a:defRPr/>
            </a:lvl8pPr>
            <a:lvl9pPr marL="4114800" lvl="8" indent="-325754" algn="l">
              <a:spcBef>
                <a:spcPts val="340"/>
              </a:spcBef>
              <a:spcAft>
                <a:spcPts val="0"/>
              </a:spcAft>
              <a:buSzPts val="1530"/>
              <a:buChar char="🖙"/>
              <a:defRPr/>
            </a:lvl9pPr>
          </a:lstStyle>
          <a:p>
            <a:endParaRPr/>
          </a:p>
        </p:txBody>
      </p:sp>
      <p:cxnSp>
        <p:nvCxnSpPr>
          <p:cNvPr id="85" name="Google Shape;85;p38"/>
          <p:cNvCxnSpPr/>
          <p:nvPr/>
        </p:nvCxnSpPr>
        <p:spPr>
          <a:xfrm>
            <a:off x="562945" y="2180219"/>
            <a:ext cx="3749040" cy="1588"/>
          </a:xfrm>
          <a:prstGeom prst="straightConnector1">
            <a:avLst/>
          </a:prstGeom>
          <a:noFill/>
          <a:ln w="12700" cap="flat" cmpd="sng">
            <a:solidFill>
              <a:srgbClr val="E8E8E7"/>
            </a:solidFill>
            <a:prstDash val="solid"/>
            <a:round/>
            <a:headEnd type="none" w="sm" len="sm"/>
            <a:tailEnd type="none" w="sm" len="sm"/>
          </a:ln>
          <a:effectLst>
            <a:outerShdw blurRad="34925" algn="tl" rotWithShape="0">
              <a:srgbClr val="000000">
                <a:alpha val="54901"/>
              </a:srgbClr>
            </a:outerShdw>
          </a:effectLst>
        </p:spPr>
      </p:cxnSp>
      <p:cxnSp>
        <p:nvCxnSpPr>
          <p:cNvPr id="86" name="Google Shape;86;p38"/>
          <p:cNvCxnSpPr/>
          <p:nvPr/>
        </p:nvCxnSpPr>
        <p:spPr>
          <a:xfrm>
            <a:off x="4754880" y="2180219"/>
            <a:ext cx="3749040" cy="1588"/>
          </a:xfrm>
          <a:prstGeom prst="straightConnector1">
            <a:avLst/>
          </a:prstGeom>
          <a:noFill/>
          <a:ln w="12700" cap="flat" cmpd="sng">
            <a:solidFill>
              <a:srgbClr val="E8E8E7"/>
            </a:solidFill>
            <a:prstDash val="solid"/>
            <a:round/>
            <a:headEnd type="none" w="sm" len="sm"/>
            <a:tailEnd type="none" w="sm" len="sm"/>
          </a:ln>
          <a:effectLst>
            <a:outerShdw blurRad="34925" algn="tl" rotWithShape="0">
              <a:srgbClr val="000000">
                <a:alpha val="54901"/>
              </a:srgbClr>
            </a:outerShdw>
          </a:effectLst>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7"/>
        <p:cNvGrpSpPr/>
        <p:nvPr/>
      </p:nvGrpSpPr>
      <p:grpSpPr>
        <a:xfrm>
          <a:off x="0" y="0"/>
          <a:ext cx="0" cy="0"/>
          <a:chOff x="0" y="0"/>
          <a:chExt cx="0" cy="0"/>
        </a:xfrm>
      </p:grpSpPr>
      <p:sp>
        <p:nvSpPr>
          <p:cNvPr id="88" name="Google Shape;88;p39"/>
          <p:cNvSpPr txBox="1">
            <a:spLocks noGrp="1"/>
          </p:cNvSpPr>
          <p:nvPr>
            <p:ph type="dt" idx="10"/>
          </p:nvPr>
        </p:nvSpPr>
        <p:spPr>
          <a:xfrm>
            <a:off x="5791200" y="6203667"/>
            <a:ext cx="2590800" cy="38404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39"/>
          <p:cNvSpPr txBox="1">
            <a:spLocks noGrp="1"/>
          </p:cNvSpPr>
          <p:nvPr>
            <p:ph type="ftr" idx="11"/>
          </p:nvPr>
        </p:nvSpPr>
        <p:spPr>
          <a:xfrm>
            <a:off x="2133600" y="6203667"/>
            <a:ext cx="3581400" cy="38404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39"/>
          <p:cNvSpPr txBox="1">
            <a:spLocks noGrp="1"/>
          </p:cNvSpPr>
          <p:nvPr>
            <p:ph type="sldNum" idx="12"/>
          </p:nvPr>
        </p:nvSpPr>
        <p:spPr>
          <a:xfrm>
            <a:off x="8410575" y="6181531"/>
            <a:ext cx="609600" cy="457200"/>
          </a:xfrm>
          <a:prstGeom prst="rect">
            <a:avLst/>
          </a:prstGeom>
          <a:noFill/>
          <a:ln>
            <a:noFill/>
          </a:ln>
        </p:spPr>
        <p:txBody>
          <a:bodyPr spcFirstLastPara="1" wrap="square" lIns="0" tIns="0" rIns="0" bIns="0" anchor="ctr" anchorCtr="0">
            <a:noAutofit/>
          </a:bodyPr>
          <a:lstStyle>
            <a:lvl1pPr marL="0" lvl="0" indent="0" algn="r">
              <a:spcBef>
                <a:spcPts val="0"/>
              </a:spcBef>
              <a:buNone/>
              <a:defRPr sz="1200">
                <a:solidFill>
                  <a:schemeClr val="lt2"/>
                </a:solidFill>
              </a:defRPr>
            </a:lvl1pPr>
            <a:lvl2pPr marL="0" lvl="1" indent="0" algn="r">
              <a:spcBef>
                <a:spcPts val="0"/>
              </a:spcBef>
              <a:buNone/>
              <a:defRPr sz="1200">
                <a:solidFill>
                  <a:schemeClr val="lt2"/>
                </a:solidFill>
              </a:defRPr>
            </a:lvl2pPr>
            <a:lvl3pPr marL="0" lvl="2" indent="0" algn="r">
              <a:spcBef>
                <a:spcPts val="0"/>
              </a:spcBef>
              <a:buNone/>
              <a:defRPr sz="1200">
                <a:solidFill>
                  <a:schemeClr val="lt2"/>
                </a:solidFill>
              </a:defRPr>
            </a:lvl3pPr>
            <a:lvl4pPr marL="0" lvl="3" indent="0" algn="r">
              <a:spcBef>
                <a:spcPts val="0"/>
              </a:spcBef>
              <a:buNone/>
              <a:defRPr sz="1200">
                <a:solidFill>
                  <a:schemeClr val="lt2"/>
                </a:solidFill>
              </a:defRPr>
            </a:lvl4pPr>
            <a:lvl5pPr marL="0" lvl="4" indent="0" algn="r">
              <a:spcBef>
                <a:spcPts val="0"/>
              </a:spcBef>
              <a:buNone/>
              <a:defRPr sz="1200">
                <a:solidFill>
                  <a:schemeClr val="lt2"/>
                </a:solidFill>
              </a:defRPr>
            </a:lvl5pPr>
            <a:lvl6pPr marL="0" lvl="5" indent="0" algn="r">
              <a:spcBef>
                <a:spcPts val="0"/>
              </a:spcBef>
              <a:buNone/>
              <a:defRPr sz="1200">
                <a:solidFill>
                  <a:schemeClr val="lt2"/>
                </a:solidFill>
              </a:defRPr>
            </a:lvl6pPr>
            <a:lvl7pPr marL="0" lvl="6" indent="0" algn="r">
              <a:spcBef>
                <a:spcPts val="0"/>
              </a:spcBef>
              <a:buNone/>
              <a:defRPr sz="1200">
                <a:solidFill>
                  <a:schemeClr val="lt2"/>
                </a:solidFill>
              </a:defRPr>
            </a:lvl7pPr>
            <a:lvl8pPr marL="0" lvl="7" indent="0" algn="r">
              <a:spcBef>
                <a:spcPts val="0"/>
              </a:spcBef>
              <a:buNone/>
              <a:defRPr sz="1200">
                <a:solidFill>
                  <a:schemeClr val="lt2"/>
                </a:solidFill>
              </a:defRPr>
            </a:lvl8pPr>
            <a:lvl9pPr marL="0" lvl="8" indent="0" algn="r">
              <a:spcBef>
                <a:spcPts val="0"/>
              </a:spcBef>
              <a:buNone/>
              <a:defRPr sz="1200">
                <a:solidFill>
                  <a:schemeClr val="lt2"/>
                </a:solidFill>
              </a:defRPr>
            </a:lvl9pPr>
          </a:lstStyle>
          <a:p>
            <a:pPr marL="0" lvl="0" indent="0" algn="r" rtl="0">
              <a:spcBef>
                <a:spcPts val="0"/>
              </a:spcBef>
              <a:spcAft>
                <a:spcPts val="0"/>
              </a:spcAft>
              <a:buNone/>
            </a:pPr>
            <a:fld id="{00000000-1234-1234-1234-123412341234}" type="slidenum">
              <a:rPr lang="en-US"/>
              <a:t>‹#›</a:t>
            </a:fld>
            <a:endParaRPr/>
          </a:p>
        </p:txBody>
      </p:sp>
      <p:sp>
        <p:nvSpPr>
          <p:cNvPr id="91" name="Google Shape;91;p39"/>
          <p:cNvSpPr txBox="1">
            <a:spLocks noGrp="1"/>
          </p:cNvSpPr>
          <p:nvPr>
            <p:ph type="title"/>
          </p:nvPr>
        </p:nvSpPr>
        <p:spPr>
          <a:xfrm>
            <a:off x="457200" y="152400"/>
            <a:ext cx="8229600" cy="12192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F9F9F9"/>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92"/>
        <p:cNvGrpSpPr/>
        <p:nvPr/>
      </p:nvGrpSpPr>
      <p:grpSpPr>
        <a:xfrm>
          <a:off x="0" y="0"/>
          <a:ext cx="0" cy="0"/>
          <a:chOff x="0" y="0"/>
          <a:chExt cx="0" cy="0"/>
        </a:xfrm>
      </p:grpSpPr>
      <p:sp>
        <p:nvSpPr>
          <p:cNvPr id="93" name="Google Shape;93;p40"/>
          <p:cNvSpPr txBox="1">
            <a:spLocks noGrp="1"/>
          </p:cNvSpPr>
          <p:nvPr>
            <p:ph type="dt" idx="10"/>
          </p:nvPr>
        </p:nvSpPr>
        <p:spPr>
          <a:xfrm>
            <a:off x="5791200" y="6203667"/>
            <a:ext cx="2590800" cy="38404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40"/>
          <p:cNvSpPr txBox="1">
            <a:spLocks noGrp="1"/>
          </p:cNvSpPr>
          <p:nvPr>
            <p:ph type="ftr" idx="11"/>
          </p:nvPr>
        </p:nvSpPr>
        <p:spPr>
          <a:xfrm>
            <a:off x="2133600" y="6203667"/>
            <a:ext cx="3581400" cy="38404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40"/>
          <p:cNvSpPr txBox="1">
            <a:spLocks noGrp="1"/>
          </p:cNvSpPr>
          <p:nvPr>
            <p:ph type="sldNum" idx="12"/>
          </p:nvPr>
        </p:nvSpPr>
        <p:spPr>
          <a:xfrm>
            <a:off x="8410575" y="6181531"/>
            <a:ext cx="609600" cy="457200"/>
          </a:xfrm>
          <a:prstGeom prst="rect">
            <a:avLst/>
          </a:prstGeom>
          <a:no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96"/>
        <p:cNvGrpSpPr/>
        <p:nvPr/>
      </p:nvGrpSpPr>
      <p:grpSpPr>
        <a:xfrm>
          <a:off x="0" y="0"/>
          <a:ext cx="0" cy="0"/>
          <a:chOff x="0" y="0"/>
          <a:chExt cx="0" cy="0"/>
        </a:xfrm>
      </p:grpSpPr>
      <p:sp>
        <p:nvSpPr>
          <p:cNvPr id="97" name="Google Shape;97;p41"/>
          <p:cNvSpPr txBox="1">
            <a:spLocks noGrp="1"/>
          </p:cNvSpPr>
          <p:nvPr>
            <p:ph type="body" idx="1"/>
          </p:nvPr>
        </p:nvSpPr>
        <p:spPr>
          <a:xfrm>
            <a:off x="457200" y="457200"/>
            <a:ext cx="6248400" cy="5715000"/>
          </a:xfrm>
          <a:prstGeom prst="rect">
            <a:avLst/>
          </a:prstGeom>
          <a:noFill/>
          <a:ln>
            <a:noFill/>
          </a:ln>
        </p:spPr>
        <p:txBody>
          <a:bodyPr spcFirstLastPara="1" wrap="square" lIns="91425" tIns="45700" rIns="91425" bIns="45700" anchor="t" anchorCtr="0">
            <a:normAutofit/>
          </a:bodyPr>
          <a:lstStyle>
            <a:lvl1pPr marL="457200" lvl="0" indent="-325755" algn="l">
              <a:spcBef>
                <a:spcPts val="600"/>
              </a:spcBef>
              <a:spcAft>
                <a:spcPts val="0"/>
              </a:spcAft>
              <a:buSzPts val="1530"/>
              <a:buChar char="⚫"/>
              <a:defRPr/>
            </a:lvl1pPr>
            <a:lvl2pPr marL="914400" lvl="1" indent="-325755" algn="l">
              <a:spcBef>
                <a:spcPts val="300"/>
              </a:spcBef>
              <a:spcAft>
                <a:spcPts val="0"/>
              </a:spcAft>
              <a:buSzPts val="1530"/>
              <a:buChar char="⚫"/>
              <a:defRPr/>
            </a:lvl2pPr>
            <a:lvl3pPr marL="1371600" lvl="2" indent="-325755" algn="l">
              <a:spcBef>
                <a:spcPts val="300"/>
              </a:spcBef>
              <a:spcAft>
                <a:spcPts val="0"/>
              </a:spcAft>
              <a:buSzPts val="1530"/>
              <a:buChar char="⚫"/>
              <a:defRPr/>
            </a:lvl3pPr>
            <a:lvl4pPr marL="1828800" lvl="3" indent="-325755" algn="l">
              <a:spcBef>
                <a:spcPts val="300"/>
              </a:spcBef>
              <a:spcAft>
                <a:spcPts val="0"/>
              </a:spcAft>
              <a:buSzPts val="1530"/>
              <a:buChar char="⚫"/>
              <a:defRPr/>
            </a:lvl4pPr>
            <a:lvl5pPr marL="2286000" lvl="4" indent="-325754" algn="l">
              <a:spcBef>
                <a:spcPts val="340"/>
              </a:spcBef>
              <a:spcAft>
                <a:spcPts val="0"/>
              </a:spcAft>
              <a:buSzPts val="1530"/>
              <a:buChar char="⚫"/>
              <a:defRPr/>
            </a:lvl5pPr>
            <a:lvl6pPr marL="2743200" lvl="5" indent="-325754" algn="l">
              <a:spcBef>
                <a:spcPts val="340"/>
              </a:spcBef>
              <a:spcAft>
                <a:spcPts val="0"/>
              </a:spcAft>
              <a:buSzPts val="1530"/>
              <a:buChar char="🖙"/>
              <a:defRPr/>
            </a:lvl6pPr>
            <a:lvl7pPr marL="3200400" lvl="6" indent="-325754" algn="l">
              <a:spcBef>
                <a:spcPts val="340"/>
              </a:spcBef>
              <a:spcAft>
                <a:spcPts val="0"/>
              </a:spcAft>
              <a:buSzPts val="1530"/>
              <a:buChar char="🖙"/>
              <a:defRPr/>
            </a:lvl7pPr>
            <a:lvl8pPr marL="3657600" lvl="7" indent="-325754" algn="l">
              <a:spcBef>
                <a:spcPts val="340"/>
              </a:spcBef>
              <a:spcAft>
                <a:spcPts val="0"/>
              </a:spcAft>
              <a:buSzPts val="1530"/>
              <a:buChar char="🖙"/>
              <a:defRPr/>
            </a:lvl8pPr>
            <a:lvl9pPr marL="4114800" lvl="8" indent="-325754" algn="l">
              <a:spcBef>
                <a:spcPts val="340"/>
              </a:spcBef>
              <a:spcAft>
                <a:spcPts val="0"/>
              </a:spcAft>
              <a:buSzPts val="1530"/>
              <a:buChar char="🖙"/>
              <a:defRPr/>
            </a:lvl9pPr>
          </a:lstStyle>
          <a:p>
            <a:endParaRPr/>
          </a:p>
        </p:txBody>
      </p:sp>
      <p:sp>
        <p:nvSpPr>
          <p:cNvPr id="98" name="Google Shape;98;p41"/>
          <p:cNvSpPr txBox="1">
            <a:spLocks noGrp="1"/>
          </p:cNvSpPr>
          <p:nvPr>
            <p:ph type="body" idx="2"/>
          </p:nvPr>
        </p:nvSpPr>
        <p:spPr>
          <a:xfrm>
            <a:off x="6781800" y="1600200"/>
            <a:ext cx="1984248" cy="3733800"/>
          </a:xfrm>
          <a:prstGeom prst="rect">
            <a:avLst/>
          </a:prstGeom>
          <a:noFill/>
          <a:ln>
            <a:noFill/>
          </a:ln>
        </p:spPr>
        <p:txBody>
          <a:bodyPr spcFirstLastPara="1" wrap="square" lIns="91425" tIns="45700" rIns="91425" bIns="45700" anchor="t" anchorCtr="0">
            <a:normAutofit/>
          </a:bodyPr>
          <a:lstStyle>
            <a:lvl1pPr marL="457200" lvl="0" indent="-228600" algn="l">
              <a:lnSpc>
                <a:spcPct val="125000"/>
              </a:lnSpc>
              <a:spcBef>
                <a:spcPts val="600"/>
              </a:spcBef>
              <a:spcAft>
                <a:spcPts val="0"/>
              </a:spcAft>
              <a:buSzPts val="1360"/>
              <a:buNone/>
              <a:defRPr sz="1600">
                <a:solidFill>
                  <a:schemeClr val="lt2"/>
                </a:solidFill>
              </a:defRPr>
            </a:lvl1pPr>
            <a:lvl2pPr marL="914400" lvl="1" indent="-228600" algn="l">
              <a:spcBef>
                <a:spcPts val="1000"/>
              </a:spcBef>
              <a:spcAft>
                <a:spcPts val="0"/>
              </a:spcAft>
              <a:buSzPts val="1020"/>
              <a:buNone/>
              <a:defRPr sz="1200"/>
            </a:lvl2pPr>
            <a:lvl3pPr marL="1371600" lvl="2" indent="-228600" algn="l">
              <a:spcBef>
                <a:spcPts val="300"/>
              </a:spcBef>
              <a:spcAft>
                <a:spcPts val="0"/>
              </a:spcAft>
              <a:buSzPts val="850"/>
              <a:buNone/>
              <a:defRPr sz="1000"/>
            </a:lvl3pPr>
            <a:lvl4pPr marL="1828800" lvl="3" indent="-228600" algn="l">
              <a:spcBef>
                <a:spcPts val="300"/>
              </a:spcBef>
              <a:spcAft>
                <a:spcPts val="0"/>
              </a:spcAft>
              <a:buSzPts val="765"/>
              <a:buNone/>
              <a:defRPr sz="900"/>
            </a:lvl4pPr>
            <a:lvl5pPr marL="2286000" lvl="4" indent="-228600" algn="l">
              <a:spcBef>
                <a:spcPts val="340"/>
              </a:spcBef>
              <a:spcAft>
                <a:spcPts val="0"/>
              </a:spcAft>
              <a:buSzPts val="765"/>
              <a:buNone/>
              <a:defRPr sz="900"/>
            </a:lvl5pPr>
            <a:lvl6pPr marL="2743200" lvl="5" indent="-325754" algn="l">
              <a:spcBef>
                <a:spcPts val="340"/>
              </a:spcBef>
              <a:spcAft>
                <a:spcPts val="0"/>
              </a:spcAft>
              <a:buSzPts val="1530"/>
              <a:buChar char="🖙"/>
              <a:defRPr/>
            </a:lvl6pPr>
            <a:lvl7pPr marL="3200400" lvl="6" indent="-325754" algn="l">
              <a:spcBef>
                <a:spcPts val="340"/>
              </a:spcBef>
              <a:spcAft>
                <a:spcPts val="0"/>
              </a:spcAft>
              <a:buSzPts val="1530"/>
              <a:buChar char="🖙"/>
              <a:defRPr/>
            </a:lvl7pPr>
            <a:lvl8pPr marL="3657600" lvl="7" indent="-325754" algn="l">
              <a:spcBef>
                <a:spcPts val="340"/>
              </a:spcBef>
              <a:spcAft>
                <a:spcPts val="0"/>
              </a:spcAft>
              <a:buSzPts val="1530"/>
              <a:buChar char="🖙"/>
              <a:defRPr/>
            </a:lvl8pPr>
            <a:lvl9pPr marL="4114800" lvl="8" indent="-325754" algn="l">
              <a:spcBef>
                <a:spcPts val="340"/>
              </a:spcBef>
              <a:spcAft>
                <a:spcPts val="0"/>
              </a:spcAft>
              <a:buSzPts val="1530"/>
              <a:buChar char="🖙"/>
              <a:defRPr/>
            </a:lvl9pPr>
          </a:lstStyle>
          <a:p>
            <a:endParaRPr/>
          </a:p>
        </p:txBody>
      </p:sp>
      <p:sp>
        <p:nvSpPr>
          <p:cNvPr id="99" name="Google Shape;99;p41"/>
          <p:cNvSpPr txBox="1">
            <a:spLocks noGrp="1"/>
          </p:cNvSpPr>
          <p:nvPr>
            <p:ph type="title"/>
          </p:nvPr>
        </p:nvSpPr>
        <p:spPr>
          <a:xfrm>
            <a:off x="6781800" y="457200"/>
            <a:ext cx="1981200" cy="1066800"/>
          </a:xfrm>
          <a:prstGeom prst="rect">
            <a:avLst/>
          </a:prstGeom>
          <a:noFill/>
          <a:ln>
            <a:noFill/>
          </a:ln>
        </p:spPr>
        <p:txBody>
          <a:bodyPr spcFirstLastPara="1" wrap="square" lIns="91425" tIns="91425" rIns="91425" bIns="45700" anchor="b" anchorCtr="0">
            <a:normAutofit/>
          </a:bodyPr>
          <a:lstStyle>
            <a:lvl1pPr lvl="0" algn="l">
              <a:spcBef>
                <a:spcPts val="0"/>
              </a:spcBef>
              <a:spcAft>
                <a:spcPts val="0"/>
              </a:spcAft>
              <a:buClr>
                <a:schemeClr val="lt2"/>
              </a:buClr>
              <a:buSzPts val="1800"/>
              <a:buFont typeface="Constantia"/>
              <a:buNone/>
              <a:defRPr sz="1800" b="1">
                <a:solidFill>
                  <a:schemeClr val="lt2"/>
                </a:solidFill>
                <a:latin typeface="Constantia"/>
                <a:ea typeface="Constantia"/>
                <a:cs typeface="Constantia"/>
                <a:sym typeface="Constant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0" name="Google Shape;100;p41"/>
          <p:cNvSpPr txBox="1">
            <a:spLocks noGrp="1"/>
          </p:cNvSpPr>
          <p:nvPr>
            <p:ph type="dt" idx="10"/>
          </p:nvPr>
        </p:nvSpPr>
        <p:spPr>
          <a:xfrm>
            <a:off x="5791200" y="6203667"/>
            <a:ext cx="2590800" cy="38404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41"/>
          <p:cNvSpPr txBox="1">
            <a:spLocks noGrp="1"/>
          </p:cNvSpPr>
          <p:nvPr>
            <p:ph type="sldNum" idx="12"/>
          </p:nvPr>
        </p:nvSpPr>
        <p:spPr>
          <a:xfrm>
            <a:off x="8410575" y="6181531"/>
            <a:ext cx="609600" cy="457200"/>
          </a:xfrm>
          <a:prstGeom prst="rect">
            <a:avLst/>
          </a:prstGeom>
          <a:noFill/>
          <a:ln>
            <a:noFill/>
          </a:ln>
        </p:spPr>
        <p:txBody>
          <a:bodyPr spcFirstLastPara="1" wrap="square" lIns="0" tIns="0" rIns="0" bIns="0" anchor="ctr" anchorCtr="0">
            <a:noAutofit/>
          </a:bodyPr>
          <a:lstStyle>
            <a:lvl1pPr marL="0" lvl="0" indent="0" algn="r">
              <a:spcBef>
                <a:spcPts val="0"/>
              </a:spcBef>
              <a:buNone/>
              <a:defRPr sz="1200">
                <a:solidFill>
                  <a:schemeClr val="lt2"/>
                </a:solidFill>
              </a:defRPr>
            </a:lvl1pPr>
            <a:lvl2pPr marL="0" lvl="1" indent="0" algn="r">
              <a:spcBef>
                <a:spcPts val="0"/>
              </a:spcBef>
              <a:buNone/>
              <a:defRPr sz="1200">
                <a:solidFill>
                  <a:schemeClr val="lt2"/>
                </a:solidFill>
              </a:defRPr>
            </a:lvl2pPr>
            <a:lvl3pPr marL="0" lvl="2" indent="0" algn="r">
              <a:spcBef>
                <a:spcPts val="0"/>
              </a:spcBef>
              <a:buNone/>
              <a:defRPr sz="1200">
                <a:solidFill>
                  <a:schemeClr val="lt2"/>
                </a:solidFill>
              </a:defRPr>
            </a:lvl3pPr>
            <a:lvl4pPr marL="0" lvl="3" indent="0" algn="r">
              <a:spcBef>
                <a:spcPts val="0"/>
              </a:spcBef>
              <a:buNone/>
              <a:defRPr sz="1200">
                <a:solidFill>
                  <a:schemeClr val="lt2"/>
                </a:solidFill>
              </a:defRPr>
            </a:lvl4pPr>
            <a:lvl5pPr marL="0" lvl="4" indent="0" algn="r">
              <a:spcBef>
                <a:spcPts val="0"/>
              </a:spcBef>
              <a:buNone/>
              <a:defRPr sz="1200">
                <a:solidFill>
                  <a:schemeClr val="lt2"/>
                </a:solidFill>
              </a:defRPr>
            </a:lvl5pPr>
            <a:lvl6pPr marL="0" lvl="5" indent="0" algn="r">
              <a:spcBef>
                <a:spcPts val="0"/>
              </a:spcBef>
              <a:buNone/>
              <a:defRPr sz="1200">
                <a:solidFill>
                  <a:schemeClr val="lt2"/>
                </a:solidFill>
              </a:defRPr>
            </a:lvl6pPr>
            <a:lvl7pPr marL="0" lvl="6" indent="0" algn="r">
              <a:spcBef>
                <a:spcPts val="0"/>
              </a:spcBef>
              <a:buNone/>
              <a:defRPr sz="1200">
                <a:solidFill>
                  <a:schemeClr val="lt2"/>
                </a:solidFill>
              </a:defRPr>
            </a:lvl7pPr>
            <a:lvl8pPr marL="0" lvl="7" indent="0" algn="r">
              <a:spcBef>
                <a:spcPts val="0"/>
              </a:spcBef>
              <a:buNone/>
              <a:defRPr sz="1200">
                <a:solidFill>
                  <a:schemeClr val="lt2"/>
                </a:solidFill>
              </a:defRPr>
            </a:lvl8pPr>
            <a:lvl9pPr marL="0" lvl="8" indent="0" algn="r">
              <a:spcBef>
                <a:spcPts val="0"/>
              </a:spcBef>
              <a:buNone/>
              <a:defRPr sz="1200">
                <a:solidFill>
                  <a:schemeClr val="lt2"/>
                </a:solidFill>
              </a:defRPr>
            </a:lvl9pPr>
          </a:lstStyle>
          <a:p>
            <a:pPr marL="0" lvl="0" indent="0" algn="r" rtl="0">
              <a:spcBef>
                <a:spcPts val="0"/>
              </a:spcBef>
              <a:spcAft>
                <a:spcPts val="0"/>
              </a:spcAft>
              <a:buNone/>
            </a:pPr>
            <a:fld id="{00000000-1234-1234-1234-123412341234}" type="slidenum">
              <a:rPr lang="en-US"/>
              <a:t>‹#›</a:t>
            </a:fld>
            <a:endParaRPr/>
          </a:p>
        </p:txBody>
      </p:sp>
      <p:sp>
        <p:nvSpPr>
          <p:cNvPr id="102" name="Google Shape;102;p41"/>
          <p:cNvSpPr txBox="1">
            <a:spLocks noGrp="1"/>
          </p:cNvSpPr>
          <p:nvPr>
            <p:ph type="ftr" idx="11"/>
          </p:nvPr>
        </p:nvSpPr>
        <p:spPr>
          <a:xfrm>
            <a:off x="2133600" y="6203667"/>
            <a:ext cx="3581400" cy="38404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103"/>
        <p:cNvGrpSpPr/>
        <p:nvPr/>
      </p:nvGrpSpPr>
      <p:grpSpPr>
        <a:xfrm>
          <a:off x="0" y="0"/>
          <a:ext cx="0" cy="0"/>
          <a:chOff x="0" y="0"/>
          <a:chExt cx="0" cy="0"/>
        </a:xfrm>
      </p:grpSpPr>
      <p:sp>
        <p:nvSpPr>
          <p:cNvPr id="104" name="Google Shape;104;p42"/>
          <p:cNvSpPr txBox="1">
            <a:spLocks noGrp="1"/>
          </p:cNvSpPr>
          <p:nvPr>
            <p:ph type="title"/>
          </p:nvPr>
        </p:nvSpPr>
        <p:spPr>
          <a:xfrm>
            <a:off x="6629400" y="457200"/>
            <a:ext cx="2057400" cy="1066800"/>
          </a:xfrm>
          <a:prstGeom prst="rect">
            <a:avLst/>
          </a:prstGeom>
          <a:noFill/>
          <a:ln>
            <a:noFill/>
          </a:ln>
        </p:spPr>
        <p:txBody>
          <a:bodyPr spcFirstLastPara="1" wrap="square" lIns="91425" tIns="91425" rIns="91425" bIns="45700" anchor="b" anchorCtr="0">
            <a:normAutofit/>
          </a:bodyPr>
          <a:lstStyle>
            <a:lvl1pPr lvl="0" algn="l">
              <a:spcBef>
                <a:spcPts val="0"/>
              </a:spcBef>
              <a:spcAft>
                <a:spcPts val="0"/>
              </a:spcAft>
              <a:buClr>
                <a:schemeClr val="lt2"/>
              </a:buClr>
              <a:buSzPts val="1800"/>
              <a:buFont typeface="Constantia"/>
              <a:buNone/>
              <a:defRPr sz="1800" b="1">
                <a:solidFill>
                  <a:schemeClr val="lt2"/>
                </a:solidFill>
                <a:latin typeface="Constantia"/>
                <a:ea typeface="Constantia"/>
                <a:cs typeface="Constantia"/>
                <a:sym typeface="Constant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5" name="Google Shape;105;p42"/>
          <p:cNvSpPr>
            <a:spLocks noGrp="1"/>
          </p:cNvSpPr>
          <p:nvPr>
            <p:ph type="pic" idx="2"/>
          </p:nvPr>
        </p:nvSpPr>
        <p:spPr>
          <a:xfrm>
            <a:off x="457200" y="457200"/>
            <a:ext cx="6019800" cy="5562600"/>
          </a:xfrm>
          <a:prstGeom prst="rect">
            <a:avLst/>
          </a:prstGeom>
          <a:solidFill>
            <a:srgbClr val="FFFDEB"/>
          </a:solidFill>
          <a:ln>
            <a:noFill/>
          </a:ln>
          <a:effectLst>
            <a:outerShdw blurRad="88900" sx="103000" sy="103000" algn="ctr" rotWithShape="0">
              <a:srgbClr val="000000">
                <a:alpha val="31764"/>
              </a:srgbClr>
            </a:outerShdw>
          </a:effectLst>
        </p:spPr>
        <p:txBody>
          <a:bodyPr spcFirstLastPara="1" wrap="square" lIns="91425" tIns="45700" rIns="91425" bIns="45700" anchor="t" anchorCtr="0">
            <a:normAutofit/>
          </a:bodyPr>
          <a:lstStyle>
            <a:lvl1pPr marR="0" lvl="0" algn="l" rtl="0">
              <a:spcBef>
                <a:spcPts val="600"/>
              </a:spcBef>
              <a:spcAft>
                <a:spcPts val="0"/>
              </a:spcAft>
              <a:buClr>
                <a:schemeClr val="accent2"/>
              </a:buClr>
              <a:buSzPts val="2720"/>
              <a:buFont typeface="Noto Sans Symbols"/>
              <a:buNone/>
              <a:defRPr sz="3200" b="0" i="0" u="none" strike="noStrike" cap="none">
                <a:solidFill>
                  <a:schemeClr val="dk1"/>
                </a:solidFill>
                <a:latin typeface="Constantia"/>
                <a:ea typeface="Constantia"/>
                <a:cs typeface="Constantia"/>
                <a:sym typeface="Constantia"/>
              </a:defRPr>
            </a:lvl1pPr>
            <a:lvl2pPr marR="0" lvl="1" algn="l" rtl="0">
              <a:spcBef>
                <a:spcPts val="300"/>
              </a:spcBef>
              <a:spcAft>
                <a:spcPts val="0"/>
              </a:spcAft>
              <a:buClr>
                <a:srgbClr val="D58F3E"/>
              </a:buClr>
              <a:buSzPts val="2040"/>
              <a:buFont typeface="Noto Sans Symbols"/>
              <a:buChar char="⚫"/>
              <a:defRPr sz="2400" b="0" i="0" u="none" strike="noStrike" cap="none">
                <a:solidFill>
                  <a:schemeClr val="lt2"/>
                </a:solidFill>
                <a:latin typeface="Constantia"/>
                <a:ea typeface="Constantia"/>
                <a:cs typeface="Constantia"/>
                <a:sym typeface="Constantia"/>
              </a:defRPr>
            </a:lvl2pPr>
            <a:lvl3pPr marR="0" lvl="2" algn="l" rtl="0">
              <a:spcBef>
                <a:spcPts val="300"/>
              </a:spcBef>
              <a:spcAft>
                <a:spcPts val="0"/>
              </a:spcAft>
              <a:buClr>
                <a:srgbClr val="B17733"/>
              </a:buClr>
              <a:buSzPts val="1785"/>
              <a:buFont typeface="Noto Sans Symbols"/>
              <a:buChar char="⚫"/>
              <a:defRPr sz="2100" b="0" i="0" u="none" strike="noStrike" cap="none">
                <a:solidFill>
                  <a:schemeClr val="lt1"/>
                </a:solidFill>
                <a:latin typeface="Constantia"/>
                <a:ea typeface="Constantia"/>
                <a:cs typeface="Constantia"/>
                <a:sym typeface="Constantia"/>
              </a:defRPr>
            </a:lvl3pPr>
            <a:lvl4pPr marR="0" lvl="3" algn="l" rtl="0">
              <a:spcBef>
                <a:spcPts val="300"/>
              </a:spcBef>
              <a:spcAft>
                <a:spcPts val="0"/>
              </a:spcAft>
              <a:buClr>
                <a:srgbClr val="D58F3E"/>
              </a:buClr>
              <a:buSzPts val="1615"/>
              <a:buFont typeface="Noto Sans Symbols"/>
              <a:buChar char="⚫"/>
              <a:defRPr sz="1900" b="0" i="0" u="none" strike="noStrike" cap="none">
                <a:solidFill>
                  <a:schemeClr val="lt1"/>
                </a:solidFill>
                <a:latin typeface="Constantia"/>
                <a:ea typeface="Constantia"/>
                <a:cs typeface="Constantia"/>
                <a:sym typeface="Constantia"/>
              </a:defRPr>
            </a:lvl4pPr>
            <a:lvl5pPr marR="0" lvl="4" algn="l" rtl="0">
              <a:spcBef>
                <a:spcPts val="340"/>
              </a:spcBef>
              <a:spcAft>
                <a:spcPts val="0"/>
              </a:spcAft>
              <a:buClr>
                <a:srgbClr val="D58F3E"/>
              </a:buClr>
              <a:buSzPts val="1360"/>
              <a:buFont typeface="Noto Sans Symbols"/>
              <a:buChar char="⚫"/>
              <a:defRPr sz="1600" b="0" i="0" u="none" strike="noStrike" cap="none">
                <a:solidFill>
                  <a:schemeClr val="lt1"/>
                </a:solidFill>
                <a:latin typeface="Constantia"/>
                <a:ea typeface="Constantia"/>
                <a:cs typeface="Constantia"/>
                <a:sym typeface="Constantia"/>
              </a:defRPr>
            </a:lvl5pPr>
            <a:lvl6pPr marR="0" lvl="5" algn="l" rtl="0">
              <a:spcBef>
                <a:spcPts val="340"/>
              </a:spcBef>
              <a:spcAft>
                <a:spcPts val="0"/>
              </a:spcAft>
              <a:buClr>
                <a:srgbClr val="D58F3E"/>
              </a:buClr>
              <a:buSzPts val="1445"/>
              <a:buFont typeface="Noto Sans Symbols"/>
              <a:buChar char="🖙"/>
              <a:defRPr sz="1700" b="0" i="0" u="none" strike="noStrike" cap="none">
                <a:solidFill>
                  <a:schemeClr val="lt1"/>
                </a:solidFill>
                <a:latin typeface="Constantia"/>
                <a:ea typeface="Constantia"/>
                <a:cs typeface="Constantia"/>
                <a:sym typeface="Constantia"/>
              </a:defRPr>
            </a:lvl6pPr>
            <a:lvl7pPr marR="0" lvl="6" algn="l" rtl="0">
              <a:spcBef>
                <a:spcPts val="340"/>
              </a:spcBef>
              <a:spcAft>
                <a:spcPts val="0"/>
              </a:spcAft>
              <a:buClr>
                <a:srgbClr val="D58F3E"/>
              </a:buClr>
              <a:buSzPts val="1360"/>
              <a:buFont typeface="Noto Sans Symbols"/>
              <a:buChar char="🖙"/>
              <a:defRPr sz="1600" b="0" i="0" u="none" strike="noStrike" cap="none">
                <a:solidFill>
                  <a:schemeClr val="lt1"/>
                </a:solidFill>
                <a:latin typeface="Constantia"/>
                <a:ea typeface="Constantia"/>
                <a:cs typeface="Constantia"/>
                <a:sym typeface="Constantia"/>
              </a:defRPr>
            </a:lvl7pPr>
            <a:lvl8pPr marR="0" lvl="7" algn="l" rtl="0">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8pPr>
            <a:lvl9pPr marR="0" lvl="8" algn="l" rtl="0">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9pPr>
          </a:lstStyle>
          <a:p>
            <a:endParaRPr/>
          </a:p>
        </p:txBody>
      </p:sp>
      <p:sp>
        <p:nvSpPr>
          <p:cNvPr id="106" name="Google Shape;106;p42"/>
          <p:cNvSpPr txBox="1">
            <a:spLocks noGrp="1"/>
          </p:cNvSpPr>
          <p:nvPr>
            <p:ph type="body" idx="1"/>
          </p:nvPr>
        </p:nvSpPr>
        <p:spPr>
          <a:xfrm>
            <a:off x="6629400" y="1600200"/>
            <a:ext cx="2057400" cy="4419600"/>
          </a:xfrm>
          <a:prstGeom prst="rect">
            <a:avLst/>
          </a:prstGeom>
          <a:noFill/>
          <a:ln>
            <a:noFill/>
          </a:ln>
        </p:spPr>
        <p:txBody>
          <a:bodyPr spcFirstLastPara="1" wrap="square" lIns="91425" tIns="45700" rIns="91425" bIns="45700" anchor="t" anchorCtr="0">
            <a:normAutofit/>
          </a:bodyPr>
          <a:lstStyle>
            <a:lvl1pPr marL="457200" lvl="0" indent="-228600" algn="l">
              <a:lnSpc>
                <a:spcPct val="125000"/>
              </a:lnSpc>
              <a:spcBef>
                <a:spcPts val="600"/>
              </a:spcBef>
              <a:spcAft>
                <a:spcPts val="0"/>
              </a:spcAft>
              <a:buSzPts val="1360"/>
              <a:buFont typeface="Constantia"/>
              <a:buNone/>
              <a:defRPr sz="1600" b="0">
                <a:solidFill>
                  <a:schemeClr val="lt2"/>
                </a:solidFill>
              </a:defRPr>
            </a:lvl1pPr>
            <a:lvl2pPr marL="914400" lvl="1" indent="-293369" algn="l">
              <a:spcBef>
                <a:spcPts val="1000"/>
              </a:spcBef>
              <a:spcAft>
                <a:spcPts val="0"/>
              </a:spcAft>
              <a:buSzPts val="1020"/>
              <a:buChar char="⚫"/>
              <a:defRPr sz="1200"/>
            </a:lvl2pPr>
            <a:lvl3pPr marL="1371600" lvl="2" indent="-282575" algn="l">
              <a:spcBef>
                <a:spcPts val="300"/>
              </a:spcBef>
              <a:spcAft>
                <a:spcPts val="0"/>
              </a:spcAft>
              <a:buSzPts val="850"/>
              <a:buChar char="⚫"/>
              <a:defRPr sz="1000"/>
            </a:lvl3pPr>
            <a:lvl4pPr marL="1828800" lvl="3" indent="-277177" algn="l">
              <a:spcBef>
                <a:spcPts val="300"/>
              </a:spcBef>
              <a:spcAft>
                <a:spcPts val="0"/>
              </a:spcAft>
              <a:buSzPts val="765"/>
              <a:buChar char="⚫"/>
              <a:defRPr sz="900"/>
            </a:lvl4pPr>
            <a:lvl5pPr marL="2286000" lvl="4" indent="-277177" algn="l">
              <a:spcBef>
                <a:spcPts val="340"/>
              </a:spcBef>
              <a:spcAft>
                <a:spcPts val="0"/>
              </a:spcAft>
              <a:buSzPts val="765"/>
              <a:buChar char="⚫"/>
              <a:defRPr sz="900"/>
            </a:lvl5pPr>
            <a:lvl6pPr marL="2743200" lvl="5" indent="-325754" algn="l">
              <a:spcBef>
                <a:spcPts val="340"/>
              </a:spcBef>
              <a:spcAft>
                <a:spcPts val="0"/>
              </a:spcAft>
              <a:buSzPts val="1530"/>
              <a:buChar char="🖙"/>
              <a:defRPr/>
            </a:lvl6pPr>
            <a:lvl7pPr marL="3200400" lvl="6" indent="-325754" algn="l">
              <a:spcBef>
                <a:spcPts val="340"/>
              </a:spcBef>
              <a:spcAft>
                <a:spcPts val="0"/>
              </a:spcAft>
              <a:buSzPts val="1530"/>
              <a:buChar char="🖙"/>
              <a:defRPr/>
            </a:lvl7pPr>
            <a:lvl8pPr marL="3657600" lvl="7" indent="-325754" algn="l">
              <a:spcBef>
                <a:spcPts val="340"/>
              </a:spcBef>
              <a:spcAft>
                <a:spcPts val="0"/>
              </a:spcAft>
              <a:buSzPts val="1530"/>
              <a:buChar char="🖙"/>
              <a:defRPr/>
            </a:lvl8pPr>
            <a:lvl9pPr marL="4114800" lvl="8" indent="-325754" algn="l">
              <a:spcBef>
                <a:spcPts val="340"/>
              </a:spcBef>
              <a:spcAft>
                <a:spcPts val="0"/>
              </a:spcAft>
              <a:buSzPts val="1530"/>
              <a:buChar char="🖙"/>
              <a:defRPr/>
            </a:lvl9pPr>
          </a:lstStyle>
          <a:p>
            <a:endParaRPr/>
          </a:p>
        </p:txBody>
      </p:sp>
      <p:sp>
        <p:nvSpPr>
          <p:cNvPr id="107" name="Google Shape;107;p42"/>
          <p:cNvSpPr txBox="1">
            <a:spLocks noGrp="1"/>
          </p:cNvSpPr>
          <p:nvPr>
            <p:ph type="dt" idx="10"/>
          </p:nvPr>
        </p:nvSpPr>
        <p:spPr>
          <a:xfrm>
            <a:off x="5791200" y="6203667"/>
            <a:ext cx="2590800" cy="38404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 name="Google Shape;108;p42"/>
          <p:cNvSpPr txBox="1">
            <a:spLocks noGrp="1"/>
          </p:cNvSpPr>
          <p:nvPr>
            <p:ph type="sldNum" idx="12"/>
          </p:nvPr>
        </p:nvSpPr>
        <p:spPr>
          <a:xfrm>
            <a:off x="8410575" y="6181531"/>
            <a:ext cx="609600" cy="457200"/>
          </a:xfrm>
          <a:prstGeom prst="rect">
            <a:avLst/>
          </a:prstGeom>
          <a:noFill/>
          <a:ln>
            <a:noFill/>
          </a:ln>
        </p:spPr>
        <p:txBody>
          <a:bodyPr spcFirstLastPara="1" wrap="square" lIns="0" tIns="0" rIns="0" bIns="0" anchor="ctr" anchorCtr="0">
            <a:noAutofit/>
          </a:bodyPr>
          <a:lstStyle>
            <a:lvl1pPr marL="0" lvl="0" indent="0" algn="r">
              <a:spcBef>
                <a:spcPts val="0"/>
              </a:spcBef>
              <a:buNone/>
              <a:defRPr sz="1200">
                <a:solidFill>
                  <a:schemeClr val="lt2"/>
                </a:solidFill>
              </a:defRPr>
            </a:lvl1pPr>
            <a:lvl2pPr marL="0" lvl="1" indent="0" algn="r">
              <a:spcBef>
                <a:spcPts val="0"/>
              </a:spcBef>
              <a:buNone/>
              <a:defRPr sz="1200">
                <a:solidFill>
                  <a:schemeClr val="lt2"/>
                </a:solidFill>
              </a:defRPr>
            </a:lvl2pPr>
            <a:lvl3pPr marL="0" lvl="2" indent="0" algn="r">
              <a:spcBef>
                <a:spcPts val="0"/>
              </a:spcBef>
              <a:buNone/>
              <a:defRPr sz="1200">
                <a:solidFill>
                  <a:schemeClr val="lt2"/>
                </a:solidFill>
              </a:defRPr>
            </a:lvl3pPr>
            <a:lvl4pPr marL="0" lvl="3" indent="0" algn="r">
              <a:spcBef>
                <a:spcPts val="0"/>
              </a:spcBef>
              <a:buNone/>
              <a:defRPr sz="1200">
                <a:solidFill>
                  <a:schemeClr val="lt2"/>
                </a:solidFill>
              </a:defRPr>
            </a:lvl4pPr>
            <a:lvl5pPr marL="0" lvl="4" indent="0" algn="r">
              <a:spcBef>
                <a:spcPts val="0"/>
              </a:spcBef>
              <a:buNone/>
              <a:defRPr sz="1200">
                <a:solidFill>
                  <a:schemeClr val="lt2"/>
                </a:solidFill>
              </a:defRPr>
            </a:lvl5pPr>
            <a:lvl6pPr marL="0" lvl="5" indent="0" algn="r">
              <a:spcBef>
                <a:spcPts val="0"/>
              </a:spcBef>
              <a:buNone/>
              <a:defRPr sz="1200">
                <a:solidFill>
                  <a:schemeClr val="lt2"/>
                </a:solidFill>
              </a:defRPr>
            </a:lvl6pPr>
            <a:lvl7pPr marL="0" lvl="6" indent="0" algn="r">
              <a:spcBef>
                <a:spcPts val="0"/>
              </a:spcBef>
              <a:buNone/>
              <a:defRPr sz="1200">
                <a:solidFill>
                  <a:schemeClr val="lt2"/>
                </a:solidFill>
              </a:defRPr>
            </a:lvl7pPr>
            <a:lvl8pPr marL="0" lvl="7" indent="0" algn="r">
              <a:spcBef>
                <a:spcPts val="0"/>
              </a:spcBef>
              <a:buNone/>
              <a:defRPr sz="1200">
                <a:solidFill>
                  <a:schemeClr val="lt2"/>
                </a:solidFill>
              </a:defRPr>
            </a:lvl8pPr>
            <a:lvl9pPr marL="0" lvl="8" indent="0" algn="r">
              <a:spcBef>
                <a:spcPts val="0"/>
              </a:spcBef>
              <a:buNone/>
              <a:defRPr sz="1200">
                <a:solidFill>
                  <a:schemeClr val="lt2"/>
                </a:solidFill>
              </a:defRPr>
            </a:lvl9pPr>
          </a:lstStyle>
          <a:p>
            <a:pPr marL="0" lvl="0" indent="0" algn="r" rtl="0">
              <a:spcBef>
                <a:spcPts val="0"/>
              </a:spcBef>
              <a:spcAft>
                <a:spcPts val="0"/>
              </a:spcAft>
              <a:buNone/>
            </a:pPr>
            <a:fld id="{00000000-1234-1234-1234-123412341234}" type="slidenum">
              <a:rPr lang="en-US"/>
              <a:t>‹#›</a:t>
            </a:fld>
            <a:endParaRPr/>
          </a:p>
        </p:txBody>
      </p:sp>
      <p:sp>
        <p:nvSpPr>
          <p:cNvPr id="109" name="Google Shape;109;p42"/>
          <p:cNvSpPr txBox="1">
            <a:spLocks noGrp="1"/>
          </p:cNvSpPr>
          <p:nvPr>
            <p:ph type="ftr" idx="11"/>
          </p:nvPr>
        </p:nvSpPr>
        <p:spPr>
          <a:xfrm>
            <a:off x="2133600" y="6203667"/>
            <a:ext cx="3581400" cy="38404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10"/>
        <p:cNvGrpSpPr/>
        <p:nvPr/>
      </p:nvGrpSpPr>
      <p:grpSpPr>
        <a:xfrm>
          <a:off x="0" y="0"/>
          <a:ext cx="0" cy="0"/>
          <a:chOff x="0" y="0"/>
          <a:chExt cx="0" cy="0"/>
        </a:xfrm>
      </p:grpSpPr>
      <p:sp>
        <p:nvSpPr>
          <p:cNvPr id="111" name="Google Shape;111;p43"/>
          <p:cNvSpPr txBox="1">
            <a:spLocks noGrp="1"/>
          </p:cNvSpPr>
          <p:nvPr>
            <p:ph type="title"/>
          </p:nvPr>
        </p:nvSpPr>
        <p:spPr>
          <a:xfrm>
            <a:off x="457200" y="152400"/>
            <a:ext cx="8229600" cy="12192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F9F9F9"/>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2" name="Google Shape;112;p43"/>
          <p:cNvSpPr txBox="1">
            <a:spLocks noGrp="1"/>
          </p:cNvSpPr>
          <p:nvPr>
            <p:ph type="body" idx="1"/>
          </p:nvPr>
        </p:nvSpPr>
        <p:spPr>
          <a:xfrm rot="5400000">
            <a:off x="2232818" y="-327819"/>
            <a:ext cx="4678363" cy="8229600"/>
          </a:xfrm>
          <a:prstGeom prst="rect">
            <a:avLst/>
          </a:prstGeom>
          <a:noFill/>
          <a:ln>
            <a:noFill/>
          </a:ln>
        </p:spPr>
        <p:txBody>
          <a:bodyPr spcFirstLastPara="1" wrap="square" lIns="91425" tIns="45700" rIns="91425" bIns="45700" anchor="t" anchorCtr="0">
            <a:normAutofit/>
          </a:bodyPr>
          <a:lstStyle>
            <a:lvl1pPr marL="457200" lvl="0" indent="-325755" algn="l">
              <a:spcBef>
                <a:spcPts val="600"/>
              </a:spcBef>
              <a:spcAft>
                <a:spcPts val="0"/>
              </a:spcAft>
              <a:buSzPts val="1530"/>
              <a:buChar char="⚫"/>
              <a:defRPr/>
            </a:lvl1pPr>
            <a:lvl2pPr marL="914400" lvl="1" indent="-325755" algn="l">
              <a:spcBef>
                <a:spcPts val="300"/>
              </a:spcBef>
              <a:spcAft>
                <a:spcPts val="0"/>
              </a:spcAft>
              <a:buSzPts val="1530"/>
              <a:buChar char="⚫"/>
              <a:defRPr/>
            </a:lvl2pPr>
            <a:lvl3pPr marL="1371600" lvl="2" indent="-325755" algn="l">
              <a:spcBef>
                <a:spcPts val="300"/>
              </a:spcBef>
              <a:spcAft>
                <a:spcPts val="0"/>
              </a:spcAft>
              <a:buSzPts val="1530"/>
              <a:buChar char="⚫"/>
              <a:defRPr/>
            </a:lvl3pPr>
            <a:lvl4pPr marL="1828800" lvl="3" indent="-325755" algn="l">
              <a:spcBef>
                <a:spcPts val="300"/>
              </a:spcBef>
              <a:spcAft>
                <a:spcPts val="0"/>
              </a:spcAft>
              <a:buSzPts val="1530"/>
              <a:buChar char="⚫"/>
              <a:defRPr/>
            </a:lvl4pPr>
            <a:lvl5pPr marL="2286000" lvl="4" indent="-325754" algn="l">
              <a:spcBef>
                <a:spcPts val="340"/>
              </a:spcBef>
              <a:spcAft>
                <a:spcPts val="0"/>
              </a:spcAft>
              <a:buSzPts val="1530"/>
              <a:buChar char="⚫"/>
              <a:defRPr/>
            </a:lvl5pPr>
            <a:lvl6pPr marL="2743200" lvl="5" indent="-325754" algn="l">
              <a:spcBef>
                <a:spcPts val="340"/>
              </a:spcBef>
              <a:spcAft>
                <a:spcPts val="0"/>
              </a:spcAft>
              <a:buSzPts val="1530"/>
              <a:buChar char="🖙"/>
              <a:defRPr/>
            </a:lvl6pPr>
            <a:lvl7pPr marL="3200400" lvl="6" indent="-325754" algn="l">
              <a:spcBef>
                <a:spcPts val="340"/>
              </a:spcBef>
              <a:spcAft>
                <a:spcPts val="0"/>
              </a:spcAft>
              <a:buSzPts val="1530"/>
              <a:buChar char="🖙"/>
              <a:defRPr/>
            </a:lvl7pPr>
            <a:lvl8pPr marL="3657600" lvl="7" indent="-325754" algn="l">
              <a:spcBef>
                <a:spcPts val="340"/>
              </a:spcBef>
              <a:spcAft>
                <a:spcPts val="0"/>
              </a:spcAft>
              <a:buSzPts val="1530"/>
              <a:buChar char="🖙"/>
              <a:defRPr/>
            </a:lvl8pPr>
            <a:lvl9pPr marL="4114800" lvl="8" indent="-325754" algn="l">
              <a:spcBef>
                <a:spcPts val="340"/>
              </a:spcBef>
              <a:spcAft>
                <a:spcPts val="0"/>
              </a:spcAft>
              <a:buSzPts val="1530"/>
              <a:buChar char="🖙"/>
              <a:defRPr/>
            </a:lvl9pPr>
          </a:lstStyle>
          <a:p>
            <a:endParaRPr/>
          </a:p>
        </p:txBody>
      </p:sp>
      <p:sp>
        <p:nvSpPr>
          <p:cNvPr id="113" name="Google Shape;113;p43"/>
          <p:cNvSpPr txBox="1">
            <a:spLocks noGrp="1"/>
          </p:cNvSpPr>
          <p:nvPr>
            <p:ph type="dt" idx="10"/>
          </p:nvPr>
        </p:nvSpPr>
        <p:spPr>
          <a:xfrm>
            <a:off x="5791200" y="6203667"/>
            <a:ext cx="2590800" cy="38404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43"/>
          <p:cNvSpPr txBox="1">
            <a:spLocks noGrp="1"/>
          </p:cNvSpPr>
          <p:nvPr>
            <p:ph type="ftr" idx="11"/>
          </p:nvPr>
        </p:nvSpPr>
        <p:spPr>
          <a:xfrm>
            <a:off x="2133600" y="6203667"/>
            <a:ext cx="3581400" cy="38404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 name="Google Shape;115;p43"/>
          <p:cNvSpPr txBox="1">
            <a:spLocks noGrp="1"/>
          </p:cNvSpPr>
          <p:nvPr>
            <p:ph type="sldNum" idx="12"/>
          </p:nvPr>
        </p:nvSpPr>
        <p:spPr>
          <a:xfrm>
            <a:off x="8410575" y="6181531"/>
            <a:ext cx="609600" cy="457200"/>
          </a:xfrm>
          <a:prstGeom prst="rect">
            <a:avLst/>
          </a:prstGeom>
          <a:noFill/>
          <a:ln>
            <a:noFill/>
          </a:ln>
        </p:spPr>
        <p:txBody>
          <a:bodyPr spcFirstLastPara="1" wrap="square" lIns="0" tIns="0" rIns="0" bIns="0" anchor="ctr" anchorCtr="0">
            <a:noAutofit/>
          </a:bodyPr>
          <a:lstStyle>
            <a:lvl1pPr marL="0" lvl="0" indent="0" algn="r">
              <a:spcBef>
                <a:spcPts val="0"/>
              </a:spcBef>
              <a:buNone/>
              <a:defRPr sz="1200">
                <a:solidFill>
                  <a:schemeClr val="lt2"/>
                </a:solidFill>
              </a:defRPr>
            </a:lvl1pPr>
            <a:lvl2pPr marL="0" lvl="1" indent="0" algn="r">
              <a:spcBef>
                <a:spcPts val="0"/>
              </a:spcBef>
              <a:buNone/>
              <a:defRPr sz="1200">
                <a:solidFill>
                  <a:schemeClr val="lt2"/>
                </a:solidFill>
              </a:defRPr>
            </a:lvl2pPr>
            <a:lvl3pPr marL="0" lvl="2" indent="0" algn="r">
              <a:spcBef>
                <a:spcPts val="0"/>
              </a:spcBef>
              <a:buNone/>
              <a:defRPr sz="1200">
                <a:solidFill>
                  <a:schemeClr val="lt2"/>
                </a:solidFill>
              </a:defRPr>
            </a:lvl3pPr>
            <a:lvl4pPr marL="0" lvl="3" indent="0" algn="r">
              <a:spcBef>
                <a:spcPts val="0"/>
              </a:spcBef>
              <a:buNone/>
              <a:defRPr sz="1200">
                <a:solidFill>
                  <a:schemeClr val="lt2"/>
                </a:solidFill>
              </a:defRPr>
            </a:lvl4pPr>
            <a:lvl5pPr marL="0" lvl="4" indent="0" algn="r">
              <a:spcBef>
                <a:spcPts val="0"/>
              </a:spcBef>
              <a:buNone/>
              <a:defRPr sz="1200">
                <a:solidFill>
                  <a:schemeClr val="lt2"/>
                </a:solidFill>
              </a:defRPr>
            </a:lvl5pPr>
            <a:lvl6pPr marL="0" lvl="5" indent="0" algn="r">
              <a:spcBef>
                <a:spcPts val="0"/>
              </a:spcBef>
              <a:buNone/>
              <a:defRPr sz="1200">
                <a:solidFill>
                  <a:schemeClr val="lt2"/>
                </a:solidFill>
              </a:defRPr>
            </a:lvl6pPr>
            <a:lvl7pPr marL="0" lvl="6" indent="0" algn="r">
              <a:spcBef>
                <a:spcPts val="0"/>
              </a:spcBef>
              <a:buNone/>
              <a:defRPr sz="1200">
                <a:solidFill>
                  <a:schemeClr val="lt2"/>
                </a:solidFill>
              </a:defRPr>
            </a:lvl7pPr>
            <a:lvl8pPr marL="0" lvl="7" indent="0" algn="r">
              <a:spcBef>
                <a:spcPts val="0"/>
              </a:spcBef>
              <a:buNone/>
              <a:defRPr sz="1200">
                <a:solidFill>
                  <a:schemeClr val="lt2"/>
                </a:solidFill>
              </a:defRPr>
            </a:lvl8pPr>
            <a:lvl9pPr marL="0" lvl="8" indent="0" algn="r">
              <a:spcBef>
                <a:spcPts val="0"/>
              </a:spcBef>
              <a:buNone/>
              <a:defRPr sz="1200">
                <a:solidFill>
                  <a:schemeClr val="lt2"/>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16"/>
        <p:cNvGrpSpPr/>
        <p:nvPr/>
      </p:nvGrpSpPr>
      <p:grpSpPr>
        <a:xfrm>
          <a:off x="0" y="0"/>
          <a:ext cx="0" cy="0"/>
          <a:chOff x="0" y="0"/>
          <a:chExt cx="0" cy="0"/>
        </a:xfrm>
      </p:grpSpPr>
      <p:sp>
        <p:nvSpPr>
          <p:cNvPr id="117" name="Google Shape;117;p44"/>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F9F9F9"/>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8" name="Google Shape;118;p44"/>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25755" algn="l">
              <a:spcBef>
                <a:spcPts val="600"/>
              </a:spcBef>
              <a:spcAft>
                <a:spcPts val="0"/>
              </a:spcAft>
              <a:buSzPts val="1530"/>
              <a:buChar char="⚫"/>
              <a:defRPr/>
            </a:lvl1pPr>
            <a:lvl2pPr marL="914400" lvl="1" indent="-325755" algn="l">
              <a:spcBef>
                <a:spcPts val="300"/>
              </a:spcBef>
              <a:spcAft>
                <a:spcPts val="0"/>
              </a:spcAft>
              <a:buSzPts val="1530"/>
              <a:buChar char="⚫"/>
              <a:defRPr/>
            </a:lvl2pPr>
            <a:lvl3pPr marL="1371600" lvl="2" indent="-325755" algn="l">
              <a:spcBef>
                <a:spcPts val="300"/>
              </a:spcBef>
              <a:spcAft>
                <a:spcPts val="0"/>
              </a:spcAft>
              <a:buSzPts val="1530"/>
              <a:buChar char="⚫"/>
              <a:defRPr/>
            </a:lvl3pPr>
            <a:lvl4pPr marL="1828800" lvl="3" indent="-325755" algn="l">
              <a:spcBef>
                <a:spcPts val="300"/>
              </a:spcBef>
              <a:spcAft>
                <a:spcPts val="0"/>
              </a:spcAft>
              <a:buSzPts val="1530"/>
              <a:buChar char="⚫"/>
              <a:defRPr/>
            </a:lvl4pPr>
            <a:lvl5pPr marL="2286000" lvl="4" indent="-325754" algn="l">
              <a:spcBef>
                <a:spcPts val="340"/>
              </a:spcBef>
              <a:spcAft>
                <a:spcPts val="0"/>
              </a:spcAft>
              <a:buSzPts val="1530"/>
              <a:buChar char="⚫"/>
              <a:defRPr/>
            </a:lvl5pPr>
            <a:lvl6pPr marL="2743200" lvl="5" indent="-325754" algn="l">
              <a:spcBef>
                <a:spcPts val="340"/>
              </a:spcBef>
              <a:spcAft>
                <a:spcPts val="0"/>
              </a:spcAft>
              <a:buSzPts val="1530"/>
              <a:buChar char="🖙"/>
              <a:defRPr/>
            </a:lvl6pPr>
            <a:lvl7pPr marL="3200400" lvl="6" indent="-325754" algn="l">
              <a:spcBef>
                <a:spcPts val="340"/>
              </a:spcBef>
              <a:spcAft>
                <a:spcPts val="0"/>
              </a:spcAft>
              <a:buSzPts val="1530"/>
              <a:buChar char="🖙"/>
              <a:defRPr/>
            </a:lvl7pPr>
            <a:lvl8pPr marL="3657600" lvl="7" indent="-325754" algn="l">
              <a:spcBef>
                <a:spcPts val="340"/>
              </a:spcBef>
              <a:spcAft>
                <a:spcPts val="0"/>
              </a:spcAft>
              <a:buSzPts val="1530"/>
              <a:buChar char="🖙"/>
              <a:defRPr/>
            </a:lvl8pPr>
            <a:lvl9pPr marL="4114800" lvl="8" indent="-325754" algn="l">
              <a:spcBef>
                <a:spcPts val="340"/>
              </a:spcBef>
              <a:spcAft>
                <a:spcPts val="0"/>
              </a:spcAft>
              <a:buSzPts val="1530"/>
              <a:buChar char="🖙"/>
              <a:defRPr/>
            </a:lvl9pPr>
          </a:lstStyle>
          <a:p>
            <a:endParaRPr/>
          </a:p>
        </p:txBody>
      </p:sp>
      <p:sp>
        <p:nvSpPr>
          <p:cNvPr id="119" name="Google Shape;119;p44"/>
          <p:cNvSpPr txBox="1">
            <a:spLocks noGrp="1"/>
          </p:cNvSpPr>
          <p:nvPr>
            <p:ph type="dt" idx="10"/>
          </p:nvPr>
        </p:nvSpPr>
        <p:spPr>
          <a:xfrm>
            <a:off x="5791200" y="6203667"/>
            <a:ext cx="2590800" cy="38404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p44"/>
          <p:cNvSpPr txBox="1">
            <a:spLocks noGrp="1"/>
          </p:cNvSpPr>
          <p:nvPr>
            <p:ph type="ftr" idx="11"/>
          </p:nvPr>
        </p:nvSpPr>
        <p:spPr>
          <a:xfrm>
            <a:off x="2133600" y="6203667"/>
            <a:ext cx="3581400" cy="38404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p44"/>
          <p:cNvSpPr txBox="1">
            <a:spLocks noGrp="1"/>
          </p:cNvSpPr>
          <p:nvPr>
            <p:ph type="sldNum" idx="12"/>
          </p:nvPr>
        </p:nvSpPr>
        <p:spPr>
          <a:xfrm>
            <a:off x="8410575" y="6181531"/>
            <a:ext cx="609600" cy="457200"/>
          </a:xfrm>
          <a:prstGeom prst="rect">
            <a:avLst/>
          </a:prstGeom>
          <a:noFill/>
          <a:ln>
            <a:noFill/>
          </a:ln>
        </p:spPr>
        <p:txBody>
          <a:bodyPr spcFirstLastPara="1" wrap="square" lIns="0" tIns="0" rIns="0" bIns="0" anchor="ctr" anchorCtr="0">
            <a:noAutofit/>
          </a:bodyPr>
          <a:lstStyle>
            <a:lvl1pPr marL="0" lvl="0" indent="0" algn="r">
              <a:spcBef>
                <a:spcPts val="0"/>
              </a:spcBef>
              <a:buNone/>
              <a:defRPr sz="1200">
                <a:solidFill>
                  <a:schemeClr val="lt2"/>
                </a:solidFill>
              </a:defRPr>
            </a:lvl1pPr>
            <a:lvl2pPr marL="0" lvl="1" indent="0" algn="r">
              <a:spcBef>
                <a:spcPts val="0"/>
              </a:spcBef>
              <a:buNone/>
              <a:defRPr sz="1200">
                <a:solidFill>
                  <a:schemeClr val="lt2"/>
                </a:solidFill>
              </a:defRPr>
            </a:lvl2pPr>
            <a:lvl3pPr marL="0" lvl="2" indent="0" algn="r">
              <a:spcBef>
                <a:spcPts val="0"/>
              </a:spcBef>
              <a:buNone/>
              <a:defRPr sz="1200">
                <a:solidFill>
                  <a:schemeClr val="lt2"/>
                </a:solidFill>
              </a:defRPr>
            </a:lvl3pPr>
            <a:lvl4pPr marL="0" lvl="3" indent="0" algn="r">
              <a:spcBef>
                <a:spcPts val="0"/>
              </a:spcBef>
              <a:buNone/>
              <a:defRPr sz="1200">
                <a:solidFill>
                  <a:schemeClr val="lt2"/>
                </a:solidFill>
              </a:defRPr>
            </a:lvl4pPr>
            <a:lvl5pPr marL="0" lvl="4" indent="0" algn="r">
              <a:spcBef>
                <a:spcPts val="0"/>
              </a:spcBef>
              <a:buNone/>
              <a:defRPr sz="1200">
                <a:solidFill>
                  <a:schemeClr val="lt2"/>
                </a:solidFill>
              </a:defRPr>
            </a:lvl5pPr>
            <a:lvl6pPr marL="0" lvl="5" indent="0" algn="r">
              <a:spcBef>
                <a:spcPts val="0"/>
              </a:spcBef>
              <a:buNone/>
              <a:defRPr sz="1200">
                <a:solidFill>
                  <a:schemeClr val="lt2"/>
                </a:solidFill>
              </a:defRPr>
            </a:lvl6pPr>
            <a:lvl7pPr marL="0" lvl="6" indent="0" algn="r">
              <a:spcBef>
                <a:spcPts val="0"/>
              </a:spcBef>
              <a:buNone/>
              <a:defRPr sz="1200">
                <a:solidFill>
                  <a:schemeClr val="lt2"/>
                </a:solidFill>
              </a:defRPr>
            </a:lvl7pPr>
            <a:lvl8pPr marL="0" lvl="7" indent="0" algn="r">
              <a:spcBef>
                <a:spcPts val="0"/>
              </a:spcBef>
              <a:buNone/>
              <a:defRPr sz="1200">
                <a:solidFill>
                  <a:schemeClr val="lt2"/>
                </a:solidFill>
              </a:defRPr>
            </a:lvl8pPr>
            <a:lvl9pPr marL="0" lvl="8" indent="0" algn="r">
              <a:spcBef>
                <a:spcPts val="0"/>
              </a:spcBef>
              <a:buNone/>
              <a:defRPr sz="1200">
                <a:solidFill>
                  <a:schemeClr val="lt2"/>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Album Cover">
  <p:cSld name="Album Cover">
    <p:spTree>
      <p:nvGrpSpPr>
        <p:cNvPr id="1" name="Shape 128"/>
        <p:cNvGrpSpPr/>
        <p:nvPr/>
      </p:nvGrpSpPr>
      <p:grpSpPr>
        <a:xfrm>
          <a:off x="0" y="0"/>
          <a:ext cx="0" cy="0"/>
          <a:chOff x="0" y="0"/>
          <a:chExt cx="0" cy="0"/>
        </a:xfrm>
      </p:grpSpPr>
      <p:sp>
        <p:nvSpPr>
          <p:cNvPr id="129" name="Google Shape;129;p46"/>
          <p:cNvSpPr txBox="1">
            <a:spLocks noGrp="1"/>
          </p:cNvSpPr>
          <p:nvPr>
            <p:ph type="title"/>
          </p:nvPr>
        </p:nvSpPr>
        <p:spPr>
          <a:xfrm>
            <a:off x="228601" y="3962400"/>
            <a:ext cx="8298485" cy="1066800"/>
          </a:xfrm>
          <a:prstGeom prst="rect">
            <a:avLst/>
          </a:prstGeom>
          <a:noFill/>
          <a:ln>
            <a:noFill/>
          </a:ln>
        </p:spPr>
        <p:txBody>
          <a:bodyPr spcFirstLastPara="1" wrap="square" lIns="91425" tIns="45700" rIns="91425" bIns="0" anchor="ctr" anchorCtr="0">
            <a:normAutofit/>
          </a:bodyPr>
          <a:lstStyle>
            <a:lvl1pPr lvl="0" algn="r">
              <a:spcBef>
                <a:spcPts val="0"/>
              </a:spcBef>
              <a:spcAft>
                <a:spcPts val="0"/>
              </a:spcAft>
              <a:buClr>
                <a:schemeClr val="lt2"/>
              </a:buClr>
              <a:buSzPts val="3200"/>
              <a:buFont typeface="Century Schoolbook"/>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 name="Google Shape;130;p46"/>
          <p:cNvSpPr/>
          <p:nvPr/>
        </p:nvSpPr>
        <p:spPr>
          <a:xfrm>
            <a:off x="453736" y="5181600"/>
            <a:ext cx="8229600" cy="1143000"/>
          </a:xfrm>
          <a:prstGeom prst="rect">
            <a:avLst/>
          </a:prstGeom>
          <a:no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chemeClr val="lt1"/>
              </a:buClr>
              <a:buSzPts val="3200"/>
              <a:buFont typeface="Century Schoolbook"/>
              <a:buNone/>
            </a:pPr>
            <a:endParaRPr sz="3200" b="0" i="1" u="none" strike="noStrike" cap="none">
              <a:solidFill>
                <a:schemeClr val="lt1"/>
              </a:solidFill>
              <a:latin typeface="Century Schoolbook"/>
              <a:ea typeface="Century Schoolbook"/>
              <a:cs typeface="Century Schoolbook"/>
              <a:sym typeface="Century Schoolbook"/>
            </a:endParaRPr>
          </a:p>
        </p:txBody>
      </p:sp>
      <p:sp>
        <p:nvSpPr>
          <p:cNvPr id="131" name="Google Shape;131;p46"/>
          <p:cNvSpPr txBox="1">
            <a:spLocks noGrp="1"/>
          </p:cNvSpPr>
          <p:nvPr>
            <p:ph type="body" idx="1"/>
          </p:nvPr>
        </p:nvSpPr>
        <p:spPr>
          <a:xfrm>
            <a:off x="2133600" y="5133975"/>
            <a:ext cx="6386946" cy="1219200"/>
          </a:xfrm>
          <a:prstGeom prst="rect">
            <a:avLst/>
          </a:prstGeom>
          <a:noFill/>
          <a:ln>
            <a:noFill/>
          </a:ln>
        </p:spPr>
        <p:txBody>
          <a:bodyPr spcFirstLastPara="1" wrap="square" lIns="91425" tIns="0" rIns="91425" bIns="45700" anchor="t" anchorCtr="0">
            <a:noAutofit/>
          </a:bodyPr>
          <a:lstStyle>
            <a:lvl1pPr marL="457200" marR="0" lvl="0" indent="-228600" algn="r">
              <a:spcBef>
                <a:spcPts val="360"/>
              </a:spcBef>
              <a:spcAft>
                <a:spcPts val="0"/>
              </a:spcAft>
              <a:buClr>
                <a:schemeClr val="lt1"/>
              </a:buClr>
              <a:buSzPts val="1800"/>
              <a:buFont typeface="Century Schoolbook"/>
              <a:buNone/>
              <a:defRPr sz="1800" i="0">
                <a:solidFill>
                  <a:schemeClr val="lt1"/>
                </a:solidFill>
                <a:latin typeface="Century Schoolbook"/>
                <a:ea typeface="Century Schoolbook"/>
                <a:cs typeface="Century Schoolbook"/>
                <a:sym typeface="Century Schoolbook"/>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132" name="Google Shape;132;p46"/>
          <p:cNvSpPr>
            <a:spLocks noGrp="1"/>
          </p:cNvSpPr>
          <p:nvPr>
            <p:ph type="pic" idx="2"/>
          </p:nvPr>
        </p:nvSpPr>
        <p:spPr>
          <a:xfrm>
            <a:off x="6096000" y="1600200"/>
            <a:ext cx="2286000" cy="2286000"/>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803"/>
              </a:srgbClr>
            </a:outerShdw>
          </a:effectLst>
        </p:spPr>
        <p:txBody>
          <a:bodyPr spcFirstLastPara="1" wrap="square" lIns="91425" tIns="45700" rIns="91425" bIns="45700" anchor="t" anchorCtr="0">
            <a:normAutofit/>
          </a:bodyPr>
          <a:lstStyle>
            <a:lvl1pPr marR="0" lvl="0" algn="l" rtl="0">
              <a:spcBef>
                <a:spcPts val="480"/>
              </a:spcBef>
              <a:spcAft>
                <a:spcPts val="0"/>
              </a:spcAft>
              <a:buClr>
                <a:schemeClr val="lt1"/>
              </a:buClr>
              <a:buSzPts val="2400"/>
              <a:buFont typeface="Century Schoolbook"/>
              <a:buChar char="•"/>
              <a:defRPr sz="2400" b="0" i="0" u="none" strike="noStrike" cap="none">
                <a:solidFill>
                  <a:schemeClr val="lt1"/>
                </a:solidFill>
                <a:latin typeface="Century Schoolbook"/>
                <a:ea typeface="Century Schoolbook"/>
                <a:cs typeface="Century Schoolbook"/>
                <a:sym typeface="Century Schoolbook"/>
              </a:defRPr>
            </a:lvl1pPr>
            <a:lvl2pPr marR="0" lvl="1" algn="l" rtl="0">
              <a:spcBef>
                <a:spcPts val="480"/>
              </a:spcBef>
              <a:spcAft>
                <a:spcPts val="0"/>
              </a:spcAft>
              <a:buClr>
                <a:schemeClr val="lt1"/>
              </a:buClr>
              <a:buSzPts val="2400"/>
              <a:buFont typeface="Century Schoolbook"/>
              <a:buChar char="–"/>
              <a:defRPr sz="2400" b="0" i="0" u="none" strike="noStrike" cap="none">
                <a:solidFill>
                  <a:schemeClr val="lt1"/>
                </a:solidFill>
                <a:latin typeface="Century Schoolbook"/>
                <a:ea typeface="Century Schoolbook"/>
                <a:cs typeface="Century Schoolbook"/>
                <a:sym typeface="Century Schoolbook"/>
              </a:defRPr>
            </a:lvl2pPr>
            <a:lvl3pPr marR="0" lvl="2"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3pPr>
            <a:lvl4pPr marR="0" lvl="3" algn="l" rtl="0">
              <a:spcBef>
                <a:spcPts val="360"/>
              </a:spcBef>
              <a:spcAft>
                <a:spcPts val="0"/>
              </a:spcAft>
              <a:buClr>
                <a:schemeClr val="lt1"/>
              </a:buClr>
              <a:buSzPts val="1800"/>
              <a:buFont typeface="Century Schoolbook"/>
              <a:buChar char="–"/>
              <a:defRPr sz="1800" b="0" i="0" u="none" strike="noStrike" cap="none">
                <a:solidFill>
                  <a:schemeClr val="lt1"/>
                </a:solidFill>
                <a:latin typeface="Century Schoolbook"/>
                <a:ea typeface="Century Schoolbook"/>
                <a:cs typeface="Century Schoolbook"/>
                <a:sym typeface="Century Schoolbook"/>
              </a:defRPr>
            </a:lvl4pPr>
            <a:lvl5pPr marR="0" lvl="4" algn="l" rtl="0">
              <a:spcBef>
                <a:spcPts val="320"/>
              </a:spcBef>
              <a:spcAft>
                <a:spcPts val="0"/>
              </a:spcAft>
              <a:buClr>
                <a:schemeClr val="lt1"/>
              </a:buClr>
              <a:buSzPts val="1600"/>
              <a:buFont typeface="Century Schoolbook"/>
              <a:buChar char="»"/>
              <a:defRPr sz="1600" b="0" i="0" u="none" strike="noStrike" cap="none">
                <a:solidFill>
                  <a:schemeClr val="lt1"/>
                </a:solidFill>
                <a:latin typeface="Century Schoolbook"/>
                <a:ea typeface="Century Schoolbook"/>
                <a:cs typeface="Century Schoolbook"/>
                <a:sym typeface="Century Schoolbook"/>
              </a:defRPr>
            </a:lvl5pPr>
            <a:lvl6pPr marR="0" lvl="5"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6pPr>
            <a:lvl7pPr marR="0" lvl="6"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7pPr>
            <a:lvl8pPr marR="0" lvl="7"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8pPr>
            <a:lvl9pPr marR="0" lvl="8"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9pPr>
          </a:lstStyle>
          <a:p>
            <a:endParaRPr/>
          </a:p>
        </p:txBody>
      </p:sp>
      <p:sp>
        <p:nvSpPr>
          <p:cNvPr id="133" name="Google Shape;133;p46"/>
          <p:cNvSpPr/>
          <p:nvPr/>
        </p:nvSpPr>
        <p:spPr>
          <a:xfrm>
            <a:off x="176844" y="186904"/>
            <a:ext cx="8763000" cy="6213896"/>
          </a:xfrm>
          <a:prstGeom prst="rect">
            <a:avLst/>
          </a:prstGeom>
          <a:noFill/>
          <a:ln w="9525" cap="rnd" cmpd="sng">
            <a:solidFill>
              <a:srgbClr val="6C6C6C"/>
            </a:solidFill>
            <a:prstDash val="dash"/>
            <a:round/>
            <a:headEnd type="none" w="sm" len="sm"/>
            <a:tailEnd type="none" w="sm" len="sm"/>
          </a:ln>
          <a:effectLst>
            <a:outerShdw blurRad="25400" dist="12700" dir="5400000" algn="tl" rotWithShape="0">
              <a:schemeClr val="dk1">
                <a:alpha val="60000"/>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Schoolbook"/>
              <a:ea typeface="Century Schoolbook"/>
              <a:cs typeface="Century Schoolbook"/>
              <a:sym typeface="Century Schoolbook"/>
            </a:endParaRPr>
          </a:p>
        </p:txBody>
      </p:sp>
      <p:sp>
        <p:nvSpPr>
          <p:cNvPr id="134" name="Google Shape;134;p46"/>
          <p:cNvSpPr txBox="1">
            <a:spLocks noGrp="1"/>
          </p:cNvSpPr>
          <p:nvPr>
            <p:ph type="dt" idx="10"/>
          </p:nvPr>
        </p:nvSpPr>
        <p:spPr>
          <a:xfrm>
            <a:off x="66675" y="6559360"/>
            <a:ext cx="2438400" cy="244475"/>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 name="Google Shape;135;p46"/>
          <p:cNvSpPr txBox="1">
            <a:spLocks noGrp="1"/>
          </p:cNvSpPr>
          <p:nvPr>
            <p:ph type="sldNum" idx="12"/>
          </p:nvPr>
        </p:nvSpPr>
        <p:spPr>
          <a:xfrm>
            <a:off x="8172450" y="6559360"/>
            <a:ext cx="914400" cy="24447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200">
                <a:solidFill>
                  <a:schemeClr val="lt2"/>
                </a:solidFill>
              </a:defRPr>
            </a:lvl1pPr>
            <a:lvl2pPr marL="0" lvl="1" indent="0" algn="r">
              <a:spcBef>
                <a:spcPts val="0"/>
              </a:spcBef>
              <a:buNone/>
              <a:defRPr sz="1200">
                <a:solidFill>
                  <a:schemeClr val="lt2"/>
                </a:solidFill>
              </a:defRPr>
            </a:lvl2pPr>
            <a:lvl3pPr marL="0" lvl="2" indent="0" algn="r">
              <a:spcBef>
                <a:spcPts val="0"/>
              </a:spcBef>
              <a:buNone/>
              <a:defRPr sz="1200">
                <a:solidFill>
                  <a:schemeClr val="lt2"/>
                </a:solidFill>
              </a:defRPr>
            </a:lvl3pPr>
            <a:lvl4pPr marL="0" lvl="3" indent="0" algn="r">
              <a:spcBef>
                <a:spcPts val="0"/>
              </a:spcBef>
              <a:buNone/>
              <a:defRPr sz="1200">
                <a:solidFill>
                  <a:schemeClr val="lt2"/>
                </a:solidFill>
              </a:defRPr>
            </a:lvl4pPr>
            <a:lvl5pPr marL="0" lvl="4" indent="0" algn="r">
              <a:spcBef>
                <a:spcPts val="0"/>
              </a:spcBef>
              <a:buNone/>
              <a:defRPr sz="1200">
                <a:solidFill>
                  <a:schemeClr val="lt2"/>
                </a:solidFill>
              </a:defRPr>
            </a:lvl5pPr>
            <a:lvl6pPr marL="0" lvl="5" indent="0" algn="r">
              <a:spcBef>
                <a:spcPts val="0"/>
              </a:spcBef>
              <a:buNone/>
              <a:defRPr sz="1200">
                <a:solidFill>
                  <a:schemeClr val="lt2"/>
                </a:solidFill>
              </a:defRPr>
            </a:lvl6pPr>
            <a:lvl7pPr marL="0" lvl="6" indent="0" algn="r">
              <a:spcBef>
                <a:spcPts val="0"/>
              </a:spcBef>
              <a:buNone/>
              <a:defRPr sz="1200">
                <a:solidFill>
                  <a:schemeClr val="lt2"/>
                </a:solidFill>
              </a:defRPr>
            </a:lvl7pPr>
            <a:lvl8pPr marL="0" lvl="7" indent="0" algn="r">
              <a:spcBef>
                <a:spcPts val="0"/>
              </a:spcBef>
              <a:buNone/>
              <a:defRPr sz="1200">
                <a:solidFill>
                  <a:schemeClr val="lt2"/>
                </a:solidFill>
              </a:defRPr>
            </a:lvl8pPr>
            <a:lvl9pPr marL="0" lvl="8" indent="0" algn="r">
              <a:spcBef>
                <a:spcPts val="0"/>
              </a:spcBef>
              <a:buNone/>
              <a:defRPr sz="1200">
                <a:solidFill>
                  <a:schemeClr val="lt2"/>
                </a:solidFill>
              </a:defRPr>
            </a:lvl9pPr>
          </a:lstStyle>
          <a:p>
            <a:pPr marL="0" lvl="0" indent="0" algn="r" rtl="0">
              <a:spcBef>
                <a:spcPts val="0"/>
              </a:spcBef>
              <a:spcAft>
                <a:spcPts val="0"/>
              </a:spcAft>
              <a:buNone/>
            </a:pPr>
            <a:fld id="{00000000-1234-1234-1234-123412341234}" type="slidenum">
              <a:rPr lang="en-US"/>
              <a:t>‹#›</a:t>
            </a:fld>
            <a:endParaRPr/>
          </a:p>
        </p:txBody>
      </p:sp>
      <p:sp>
        <p:nvSpPr>
          <p:cNvPr id="136" name="Google Shape;136;p46"/>
          <p:cNvSpPr txBox="1">
            <a:spLocks noGrp="1"/>
          </p:cNvSpPr>
          <p:nvPr>
            <p:ph type="ftr" idx="11"/>
          </p:nvPr>
        </p:nvSpPr>
        <p:spPr>
          <a:xfrm>
            <a:off x="2995653" y="6558153"/>
            <a:ext cx="4648200" cy="246888"/>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Landscape with Caption" type="twoObj">
  <p:cSld name="TWO_OBJECTS">
    <p:spTree>
      <p:nvGrpSpPr>
        <p:cNvPr id="1" name="Shape 137"/>
        <p:cNvGrpSpPr/>
        <p:nvPr/>
      </p:nvGrpSpPr>
      <p:grpSpPr>
        <a:xfrm>
          <a:off x="0" y="0"/>
          <a:ext cx="0" cy="0"/>
          <a:chOff x="0" y="0"/>
          <a:chExt cx="0" cy="0"/>
        </a:xfrm>
      </p:grpSpPr>
      <p:sp>
        <p:nvSpPr>
          <p:cNvPr id="138" name="Google Shape;138;p47"/>
          <p:cNvSpPr>
            <a:spLocks noGrp="1"/>
          </p:cNvSpPr>
          <p:nvPr>
            <p:ph type="pic" idx="2"/>
          </p:nvPr>
        </p:nvSpPr>
        <p:spPr>
          <a:xfrm>
            <a:off x="914400" y="294590"/>
            <a:ext cx="7467600" cy="5600700"/>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803"/>
              </a:srgbClr>
            </a:outerShdw>
          </a:effectLst>
        </p:spPr>
        <p:txBody>
          <a:bodyPr spcFirstLastPara="1" wrap="square" lIns="91425" tIns="45700" rIns="91425" bIns="45700" anchor="t" anchorCtr="0">
            <a:normAutofit/>
          </a:bodyPr>
          <a:lstStyle>
            <a:lvl1pPr marR="0" lvl="0" algn="ctr" rtl="0">
              <a:spcBef>
                <a:spcPts val="480"/>
              </a:spcBef>
              <a:spcAft>
                <a:spcPts val="0"/>
              </a:spcAft>
              <a:buClr>
                <a:schemeClr val="lt1"/>
              </a:buClr>
              <a:buSzPts val="2400"/>
              <a:buFont typeface="Century Schoolbook"/>
              <a:buNone/>
              <a:defRPr sz="2400" b="0" i="0" u="none" strike="noStrike" cap="none">
                <a:solidFill>
                  <a:schemeClr val="lt1"/>
                </a:solidFill>
                <a:latin typeface="Century Schoolbook"/>
                <a:ea typeface="Century Schoolbook"/>
                <a:cs typeface="Century Schoolbook"/>
                <a:sym typeface="Century Schoolbook"/>
              </a:defRPr>
            </a:lvl1pPr>
            <a:lvl2pPr marR="0" lvl="1" algn="l" rtl="0">
              <a:spcBef>
                <a:spcPts val="480"/>
              </a:spcBef>
              <a:spcAft>
                <a:spcPts val="0"/>
              </a:spcAft>
              <a:buClr>
                <a:schemeClr val="lt1"/>
              </a:buClr>
              <a:buSzPts val="2400"/>
              <a:buFont typeface="Century Schoolbook"/>
              <a:buChar char="–"/>
              <a:defRPr sz="2400" b="0" i="0" u="none" strike="noStrike" cap="none">
                <a:solidFill>
                  <a:schemeClr val="lt1"/>
                </a:solidFill>
                <a:latin typeface="Century Schoolbook"/>
                <a:ea typeface="Century Schoolbook"/>
                <a:cs typeface="Century Schoolbook"/>
                <a:sym typeface="Century Schoolbook"/>
              </a:defRPr>
            </a:lvl2pPr>
            <a:lvl3pPr marR="0" lvl="2"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3pPr>
            <a:lvl4pPr marR="0" lvl="3" algn="l" rtl="0">
              <a:spcBef>
                <a:spcPts val="360"/>
              </a:spcBef>
              <a:spcAft>
                <a:spcPts val="0"/>
              </a:spcAft>
              <a:buClr>
                <a:schemeClr val="lt1"/>
              </a:buClr>
              <a:buSzPts val="1800"/>
              <a:buFont typeface="Century Schoolbook"/>
              <a:buChar char="–"/>
              <a:defRPr sz="1800" b="0" i="0" u="none" strike="noStrike" cap="none">
                <a:solidFill>
                  <a:schemeClr val="lt1"/>
                </a:solidFill>
                <a:latin typeface="Century Schoolbook"/>
                <a:ea typeface="Century Schoolbook"/>
                <a:cs typeface="Century Schoolbook"/>
                <a:sym typeface="Century Schoolbook"/>
              </a:defRPr>
            </a:lvl4pPr>
            <a:lvl5pPr marR="0" lvl="4" algn="l" rtl="0">
              <a:spcBef>
                <a:spcPts val="320"/>
              </a:spcBef>
              <a:spcAft>
                <a:spcPts val="0"/>
              </a:spcAft>
              <a:buClr>
                <a:schemeClr val="lt1"/>
              </a:buClr>
              <a:buSzPts val="1600"/>
              <a:buFont typeface="Century Schoolbook"/>
              <a:buChar char="»"/>
              <a:defRPr sz="1600" b="0" i="0" u="none" strike="noStrike" cap="none">
                <a:solidFill>
                  <a:schemeClr val="lt1"/>
                </a:solidFill>
                <a:latin typeface="Century Schoolbook"/>
                <a:ea typeface="Century Schoolbook"/>
                <a:cs typeface="Century Schoolbook"/>
                <a:sym typeface="Century Schoolbook"/>
              </a:defRPr>
            </a:lvl5pPr>
            <a:lvl6pPr marR="0" lvl="5"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6pPr>
            <a:lvl7pPr marR="0" lvl="6"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7pPr>
            <a:lvl8pPr marR="0" lvl="7"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8pPr>
            <a:lvl9pPr marR="0" lvl="8"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9pPr>
          </a:lstStyle>
          <a:p>
            <a:endParaRPr/>
          </a:p>
        </p:txBody>
      </p:sp>
      <p:sp>
        <p:nvSpPr>
          <p:cNvPr id="139" name="Google Shape;139;p47"/>
          <p:cNvSpPr txBox="1">
            <a:spLocks noGrp="1"/>
          </p:cNvSpPr>
          <p:nvPr>
            <p:ph type="body" idx="1"/>
          </p:nvPr>
        </p:nvSpPr>
        <p:spPr>
          <a:xfrm>
            <a:off x="914400" y="6019800"/>
            <a:ext cx="7467600" cy="381000"/>
          </a:xfrm>
          <a:prstGeom prst="rect">
            <a:avLst/>
          </a:prstGeom>
          <a:noFill/>
          <a:ln>
            <a:noFill/>
          </a:ln>
        </p:spPr>
        <p:txBody>
          <a:bodyPr spcFirstLastPara="1" wrap="square" lIns="91425" tIns="45700" rIns="9125" bIns="45700" anchor="t" anchorCtr="0">
            <a:noAutofit/>
          </a:bodyPr>
          <a:lstStyle>
            <a:lvl1pPr marL="457200" marR="0" lvl="0" indent="-228600" algn="l">
              <a:spcBef>
                <a:spcPts val="360"/>
              </a:spcBef>
              <a:spcAft>
                <a:spcPts val="0"/>
              </a:spcAft>
              <a:buClr>
                <a:schemeClr val="lt1"/>
              </a:buClr>
              <a:buSzPts val="1800"/>
              <a:buFont typeface="Century Schoolbook"/>
              <a:buNone/>
              <a:defRPr sz="1800" i="0">
                <a:solidFill>
                  <a:schemeClr val="lt1"/>
                </a:solidFill>
                <a:latin typeface="Century Schoolbook"/>
                <a:ea typeface="Century Schoolbook"/>
                <a:cs typeface="Century Schoolbook"/>
                <a:sym typeface="Century Schoolbook"/>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140" name="Google Shape;140;p47"/>
          <p:cNvSpPr txBox="1">
            <a:spLocks noGrp="1"/>
          </p:cNvSpPr>
          <p:nvPr>
            <p:ph type="dt" idx="10"/>
          </p:nvPr>
        </p:nvSpPr>
        <p:spPr>
          <a:xfrm>
            <a:off x="66675" y="6559360"/>
            <a:ext cx="2438400" cy="244475"/>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 name="Google Shape;141;p47"/>
          <p:cNvSpPr txBox="1">
            <a:spLocks noGrp="1"/>
          </p:cNvSpPr>
          <p:nvPr>
            <p:ph type="sldNum" idx="12"/>
          </p:nvPr>
        </p:nvSpPr>
        <p:spPr>
          <a:xfrm>
            <a:off x="8172450" y="6559360"/>
            <a:ext cx="914400" cy="24447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200">
                <a:solidFill>
                  <a:schemeClr val="lt2"/>
                </a:solidFill>
              </a:defRPr>
            </a:lvl1pPr>
            <a:lvl2pPr marL="0" lvl="1" indent="0" algn="r">
              <a:spcBef>
                <a:spcPts val="0"/>
              </a:spcBef>
              <a:buNone/>
              <a:defRPr sz="1200">
                <a:solidFill>
                  <a:schemeClr val="lt2"/>
                </a:solidFill>
              </a:defRPr>
            </a:lvl2pPr>
            <a:lvl3pPr marL="0" lvl="2" indent="0" algn="r">
              <a:spcBef>
                <a:spcPts val="0"/>
              </a:spcBef>
              <a:buNone/>
              <a:defRPr sz="1200">
                <a:solidFill>
                  <a:schemeClr val="lt2"/>
                </a:solidFill>
              </a:defRPr>
            </a:lvl3pPr>
            <a:lvl4pPr marL="0" lvl="3" indent="0" algn="r">
              <a:spcBef>
                <a:spcPts val="0"/>
              </a:spcBef>
              <a:buNone/>
              <a:defRPr sz="1200">
                <a:solidFill>
                  <a:schemeClr val="lt2"/>
                </a:solidFill>
              </a:defRPr>
            </a:lvl4pPr>
            <a:lvl5pPr marL="0" lvl="4" indent="0" algn="r">
              <a:spcBef>
                <a:spcPts val="0"/>
              </a:spcBef>
              <a:buNone/>
              <a:defRPr sz="1200">
                <a:solidFill>
                  <a:schemeClr val="lt2"/>
                </a:solidFill>
              </a:defRPr>
            </a:lvl5pPr>
            <a:lvl6pPr marL="0" lvl="5" indent="0" algn="r">
              <a:spcBef>
                <a:spcPts val="0"/>
              </a:spcBef>
              <a:buNone/>
              <a:defRPr sz="1200">
                <a:solidFill>
                  <a:schemeClr val="lt2"/>
                </a:solidFill>
              </a:defRPr>
            </a:lvl6pPr>
            <a:lvl7pPr marL="0" lvl="6" indent="0" algn="r">
              <a:spcBef>
                <a:spcPts val="0"/>
              </a:spcBef>
              <a:buNone/>
              <a:defRPr sz="1200">
                <a:solidFill>
                  <a:schemeClr val="lt2"/>
                </a:solidFill>
              </a:defRPr>
            </a:lvl7pPr>
            <a:lvl8pPr marL="0" lvl="7" indent="0" algn="r">
              <a:spcBef>
                <a:spcPts val="0"/>
              </a:spcBef>
              <a:buNone/>
              <a:defRPr sz="1200">
                <a:solidFill>
                  <a:schemeClr val="lt2"/>
                </a:solidFill>
              </a:defRPr>
            </a:lvl8pPr>
            <a:lvl9pPr marL="0" lvl="8" indent="0" algn="r">
              <a:spcBef>
                <a:spcPts val="0"/>
              </a:spcBef>
              <a:buNone/>
              <a:defRPr sz="1200">
                <a:solidFill>
                  <a:schemeClr val="lt2"/>
                </a:solidFill>
              </a:defRPr>
            </a:lvl9pPr>
          </a:lstStyle>
          <a:p>
            <a:pPr marL="0" lvl="0" indent="0" algn="r" rtl="0">
              <a:spcBef>
                <a:spcPts val="0"/>
              </a:spcBef>
              <a:spcAft>
                <a:spcPts val="0"/>
              </a:spcAft>
              <a:buNone/>
            </a:pPr>
            <a:fld id="{00000000-1234-1234-1234-123412341234}" type="slidenum">
              <a:rPr lang="en-US"/>
              <a:t>‹#›</a:t>
            </a:fld>
            <a:endParaRPr/>
          </a:p>
        </p:txBody>
      </p:sp>
      <p:sp>
        <p:nvSpPr>
          <p:cNvPr id="142" name="Google Shape;142;p47"/>
          <p:cNvSpPr txBox="1">
            <a:spLocks noGrp="1"/>
          </p:cNvSpPr>
          <p:nvPr>
            <p:ph type="ftr" idx="11"/>
          </p:nvPr>
        </p:nvSpPr>
        <p:spPr>
          <a:xfrm>
            <a:off x="2995653" y="6558153"/>
            <a:ext cx="4648200" cy="246888"/>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ortrait with Caption" type="twoColTx">
  <p:cSld name="TITLE_AND_TWO_COLUMNS">
    <p:spTree>
      <p:nvGrpSpPr>
        <p:cNvPr id="1" name="Shape 143"/>
        <p:cNvGrpSpPr/>
        <p:nvPr/>
      </p:nvGrpSpPr>
      <p:grpSpPr>
        <a:xfrm>
          <a:off x="0" y="0"/>
          <a:ext cx="0" cy="0"/>
          <a:chOff x="0" y="0"/>
          <a:chExt cx="0" cy="0"/>
        </a:xfrm>
      </p:grpSpPr>
      <p:sp>
        <p:nvSpPr>
          <p:cNvPr id="144" name="Google Shape;144;p48"/>
          <p:cNvSpPr>
            <a:spLocks noGrp="1"/>
          </p:cNvSpPr>
          <p:nvPr>
            <p:ph type="pic" idx="2"/>
          </p:nvPr>
        </p:nvSpPr>
        <p:spPr>
          <a:xfrm>
            <a:off x="419375" y="233241"/>
            <a:ext cx="4640305" cy="6172200"/>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803"/>
              </a:srgbClr>
            </a:outerShdw>
          </a:effectLst>
        </p:spPr>
        <p:txBody>
          <a:bodyPr spcFirstLastPara="1" wrap="square" lIns="91425" tIns="45700" rIns="91425" bIns="45700" anchor="t" anchorCtr="0">
            <a:normAutofit/>
          </a:bodyPr>
          <a:lstStyle>
            <a:lvl1pPr marR="0" lvl="0" algn="ctr" rtl="0">
              <a:spcBef>
                <a:spcPts val="480"/>
              </a:spcBef>
              <a:spcAft>
                <a:spcPts val="0"/>
              </a:spcAft>
              <a:buClr>
                <a:schemeClr val="lt1"/>
              </a:buClr>
              <a:buSzPts val="2400"/>
              <a:buFont typeface="Century Schoolbook"/>
              <a:buNone/>
              <a:defRPr sz="2400" b="0" i="0" u="none" strike="noStrike" cap="none">
                <a:solidFill>
                  <a:schemeClr val="lt1"/>
                </a:solidFill>
                <a:latin typeface="Century Schoolbook"/>
                <a:ea typeface="Century Schoolbook"/>
                <a:cs typeface="Century Schoolbook"/>
                <a:sym typeface="Century Schoolbook"/>
              </a:defRPr>
            </a:lvl1pPr>
            <a:lvl2pPr marR="0" lvl="1" algn="l" rtl="0">
              <a:spcBef>
                <a:spcPts val="480"/>
              </a:spcBef>
              <a:spcAft>
                <a:spcPts val="0"/>
              </a:spcAft>
              <a:buClr>
                <a:schemeClr val="lt1"/>
              </a:buClr>
              <a:buSzPts val="2400"/>
              <a:buFont typeface="Century Schoolbook"/>
              <a:buChar char="–"/>
              <a:defRPr sz="2400" b="0" i="0" u="none" strike="noStrike" cap="none">
                <a:solidFill>
                  <a:schemeClr val="lt1"/>
                </a:solidFill>
                <a:latin typeface="Century Schoolbook"/>
                <a:ea typeface="Century Schoolbook"/>
                <a:cs typeface="Century Schoolbook"/>
                <a:sym typeface="Century Schoolbook"/>
              </a:defRPr>
            </a:lvl2pPr>
            <a:lvl3pPr marR="0" lvl="2"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3pPr>
            <a:lvl4pPr marR="0" lvl="3" algn="l" rtl="0">
              <a:spcBef>
                <a:spcPts val="360"/>
              </a:spcBef>
              <a:spcAft>
                <a:spcPts val="0"/>
              </a:spcAft>
              <a:buClr>
                <a:schemeClr val="lt1"/>
              </a:buClr>
              <a:buSzPts val="1800"/>
              <a:buFont typeface="Century Schoolbook"/>
              <a:buChar char="–"/>
              <a:defRPr sz="1800" b="0" i="0" u="none" strike="noStrike" cap="none">
                <a:solidFill>
                  <a:schemeClr val="lt1"/>
                </a:solidFill>
                <a:latin typeface="Century Schoolbook"/>
                <a:ea typeface="Century Schoolbook"/>
                <a:cs typeface="Century Schoolbook"/>
                <a:sym typeface="Century Schoolbook"/>
              </a:defRPr>
            </a:lvl4pPr>
            <a:lvl5pPr marR="0" lvl="4" algn="l" rtl="0">
              <a:spcBef>
                <a:spcPts val="320"/>
              </a:spcBef>
              <a:spcAft>
                <a:spcPts val="0"/>
              </a:spcAft>
              <a:buClr>
                <a:schemeClr val="lt1"/>
              </a:buClr>
              <a:buSzPts val="1600"/>
              <a:buFont typeface="Century Schoolbook"/>
              <a:buChar char="»"/>
              <a:defRPr sz="1600" b="0" i="0" u="none" strike="noStrike" cap="none">
                <a:solidFill>
                  <a:schemeClr val="lt1"/>
                </a:solidFill>
                <a:latin typeface="Century Schoolbook"/>
                <a:ea typeface="Century Schoolbook"/>
                <a:cs typeface="Century Schoolbook"/>
                <a:sym typeface="Century Schoolbook"/>
              </a:defRPr>
            </a:lvl5pPr>
            <a:lvl6pPr marR="0" lvl="5"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6pPr>
            <a:lvl7pPr marR="0" lvl="6"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7pPr>
            <a:lvl8pPr marR="0" lvl="7"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8pPr>
            <a:lvl9pPr marR="0" lvl="8"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9pPr>
          </a:lstStyle>
          <a:p>
            <a:endParaRPr/>
          </a:p>
        </p:txBody>
      </p:sp>
      <p:sp>
        <p:nvSpPr>
          <p:cNvPr id="145" name="Google Shape;145;p48"/>
          <p:cNvSpPr txBox="1">
            <a:spLocks noGrp="1"/>
          </p:cNvSpPr>
          <p:nvPr>
            <p:ph type="body" idx="1"/>
          </p:nvPr>
        </p:nvSpPr>
        <p:spPr>
          <a:xfrm>
            <a:off x="5257800" y="3048000"/>
            <a:ext cx="3505200" cy="3352800"/>
          </a:xfrm>
          <a:prstGeom prst="rect">
            <a:avLst/>
          </a:prstGeom>
          <a:noFill/>
          <a:ln>
            <a:noFill/>
          </a:ln>
        </p:spPr>
        <p:txBody>
          <a:bodyPr spcFirstLastPara="1" wrap="square" lIns="91425" tIns="91425" rIns="91425" bIns="91425" anchor="b" anchorCtr="0">
            <a:noAutofit/>
          </a:bodyPr>
          <a:lstStyle>
            <a:lvl1pPr marL="457200" marR="0" lvl="0" indent="-228600" algn="l">
              <a:spcBef>
                <a:spcPts val="360"/>
              </a:spcBef>
              <a:spcAft>
                <a:spcPts val="0"/>
              </a:spcAft>
              <a:buClr>
                <a:schemeClr val="lt1"/>
              </a:buClr>
              <a:buSzPts val="1800"/>
              <a:buFont typeface="Century Schoolbook"/>
              <a:buNone/>
              <a:defRPr sz="1800" i="0">
                <a:solidFill>
                  <a:schemeClr val="lt1"/>
                </a:solidFill>
                <a:latin typeface="Century Schoolbook"/>
                <a:ea typeface="Century Schoolbook"/>
                <a:cs typeface="Century Schoolbook"/>
                <a:sym typeface="Century Schoolbook"/>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146" name="Google Shape;146;p48"/>
          <p:cNvSpPr txBox="1">
            <a:spLocks noGrp="1"/>
          </p:cNvSpPr>
          <p:nvPr>
            <p:ph type="dt" idx="10"/>
          </p:nvPr>
        </p:nvSpPr>
        <p:spPr>
          <a:xfrm>
            <a:off x="66675" y="6559360"/>
            <a:ext cx="2438400" cy="244475"/>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7" name="Google Shape;147;p48"/>
          <p:cNvSpPr txBox="1">
            <a:spLocks noGrp="1"/>
          </p:cNvSpPr>
          <p:nvPr>
            <p:ph type="sldNum" idx="12"/>
          </p:nvPr>
        </p:nvSpPr>
        <p:spPr>
          <a:xfrm>
            <a:off x="8172450" y="6559360"/>
            <a:ext cx="914400" cy="24447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200">
                <a:solidFill>
                  <a:schemeClr val="lt2"/>
                </a:solidFill>
              </a:defRPr>
            </a:lvl1pPr>
            <a:lvl2pPr marL="0" lvl="1" indent="0" algn="r">
              <a:spcBef>
                <a:spcPts val="0"/>
              </a:spcBef>
              <a:buNone/>
              <a:defRPr sz="1200">
                <a:solidFill>
                  <a:schemeClr val="lt2"/>
                </a:solidFill>
              </a:defRPr>
            </a:lvl2pPr>
            <a:lvl3pPr marL="0" lvl="2" indent="0" algn="r">
              <a:spcBef>
                <a:spcPts val="0"/>
              </a:spcBef>
              <a:buNone/>
              <a:defRPr sz="1200">
                <a:solidFill>
                  <a:schemeClr val="lt2"/>
                </a:solidFill>
              </a:defRPr>
            </a:lvl3pPr>
            <a:lvl4pPr marL="0" lvl="3" indent="0" algn="r">
              <a:spcBef>
                <a:spcPts val="0"/>
              </a:spcBef>
              <a:buNone/>
              <a:defRPr sz="1200">
                <a:solidFill>
                  <a:schemeClr val="lt2"/>
                </a:solidFill>
              </a:defRPr>
            </a:lvl4pPr>
            <a:lvl5pPr marL="0" lvl="4" indent="0" algn="r">
              <a:spcBef>
                <a:spcPts val="0"/>
              </a:spcBef>
              <a:buNone/>
              <a:defRPr sz="1200">
                <a:solidFill>
                  <a:schemeClr val="lt2"/>
                </a:solidFill>
              </a:defRPr>
            </a:lvl5pPr>
            <a:lvl6pPr marL="0" lvl="5" indent="0" algn="r">
              <a:spcBef>
                <a:spcPts val="0"/>
              </a:spcBef>
              <a:buNone/>
              <a:defRPr sz="1200">
                <a:solidFill>
                  <a:schemeClr val="lt2"/>
                </a:solidFill>
              </a:defRPr>
            </a:lvl6pPr>
            <a:lvl7pPr marL="0" lvl="6" indent="0" algn="r">
              <a:spcBef>
                <a:spcPts val="0"/>
              </a:spcBef>
              <a:buNone/>
              <a:defRPr sz="1200">
                <a:solidFill>
                  <a:schemeClr val="lt2"/>
                </a:solidFill>
              </a:defRPr>
            </a:lvl7pPr>
            <a:lvl8pPr marL="0" lvl="7" indent="0" algn="r">
              <a:spcBef>
                <a:spcPts val="0"/>
              </a:spcBef>
              <a:buNone/>
              <a:defRPr sz="1200">
                <a:solidFill>
                  <a:schemeClr val="lt2"/>
                </a:solidFill>
              </a:defRPr>
            </a:lvl8pPr>
            <a:lvl9pPr marL="0" lvl="8" indent="0" algn="r">
              <a:spcBef>
                <a:spcPts val="0"/>
              </a:spcBef>
              <a:buNone/>
              <a:defRPr sz="1200">
                <a:solidFill>
                  <a:schemeClr val="lt2"/>
                </a:solidFill>
              </a:defRPr>
            </a:lvl9pPr>
          </a:lstStyle>
          <a:p>
            <a:pPr marL="0" lvl="0" indent="0" algn="r" rtl="0">
              <a:spcBef>
                <a:spcPts val="0"/>
              </a:spcBef>
              <a:spcAft>
                <a:spcPts val="0"/>
              </a:spcAft>
              <a:buNone/>
            </a:pPr>
            <a:fld id="{00000000-1234-1234-1234-123412341234}" type="slidenum">
              <a:rPr lang="en-US"/>
              <a:t>‹#›</a:t>
            </a:fld>
            <a:endParaRPr/>
          </a:p>
        </p:txBody>
      </p:sp>
      <p:sp>
        <p:nvSpPr>
          <p:cNvPr id="148" name="Google Shape;148;p48"/>
          <p:cNvSpPr txBox="1">
            <a:spLocks noGrp="1"/>
          </p:cNvSpPr>
          <p:nvPr>
            <p:ph type="ftr" idx="11"/>
          </p:nvPr>
        </p:nvSpPr>
        <p:spPr>
          <a:xfrm>
            <a:off x="2995653" y="6558153"/>
            <a:ext cx="4648200" cy="246888"/>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Landscape (Fullscreen)" type="blank">
  <p:cSld name="BLANK">
    <p:spTree>
      <p:nvGrpSpPr>
        <p:cNvPr id="1" name="Shape 23"/>
        <p:cNvGrpSpPr/>
        <p:nvPr/>
      </p:nvGrpSpPr>
      <p:grpSpPr>
        <a:xfrm>
          <a:off x="0" y="0"/>
          <a:ext cx="0" cy="0"/>
          <a:chOff x="0" y="0"/>
          <a:chExt cx="0" cy="0"/>
        </a:xfrm>
      </p:grpSpPr>
      <p:sp>
        <p:nvSpPr>
          <p:cNvPr id="24" name="Google Shape;24;p30"/>
          <p:cNvSpPr>
            <a:spLocks noGrp="1"/>
          </p:cNvSpPr>
          <p:nvPr>
            <p:ph type="pic" idx="2"/>
          </p:nvPr>
        </p:nvSpPr>
        <p:spPr>
          <a:xfrm>
            <a:off x="0" y="0"/>
            <a:ext cx="9144000" cy="6858000"/>
          </a:xfrm>
          <a:prstGeom prst="rect">
            <a:avLst/>
          </a:prstGeom>
          <a:noFill/>
          <a:ln>
            <a:noFill/>
          </a:ln>
          <a:effectLst>
            <a:outerShdw blurRad="95000" rotWithShape="0">
              <a:srgbClr val="000000">
                <a:alpha val="49803"/>
              </a:srgbClr>
            </a:outerShdw>
          </a:effectLst>
        </p:spPr>
        <p:txBody>
          <a:bodyPr spcFirstLastPara="1" wrap="square" lIns="91425" tIns="45700" rIns="91425" bIns="45700" anchor="t" anchorCtr="0">
            <a:normAutofit/>
          </a:bodyPr>
          <a:lstStyle>
            <a:lvl1pPr marR="0" lvl="0" algn="ctr" rtl="0">
              <a:spcBef>
                <a:spcPts val="480"/>
              </a:spcBef>
              <a:spcAft>
                <a:spcPts val="0"/>
              </a:spcAft>
              <a:buClr>
                <a:schemeClr val="accent2"/>
              </a:buClr>
              <a:buSzPts val="2040"/>
              <a:buFont typeface="Noto Sans Symbols"/>
              <a:buNone/>
              <a:defRPr sz="2400" b="0" i="0" u="none" strike="noStrike" cap="none">
                <a:solidFill>
                  <a:schemeClr val="lt1"/>
                </a:solidFill>
                <a:latin typeface="Constantia"/>
                <a:ea typeface="Constantia"/>
                <a:cs typeface="Constantia"/>
                <a:sym typeface="Constantia"/>
              </a:defRPr>
            </a:lvl1pPr>
            <a:lvl2pPr marR="0" lvl="1" algn="l" rtl="0">
              <a:spcBef>
                <a:spcPts val="300"/>
              </a:spcBef>
              <a:spcAft>
                <a:spcPts val="0"/>
              </a:spcAft>
              <a:buClr>
                <a:srgbClr val="D58F3E"/>
              </a:buClr>
              <a:buSzPts val="2040"/>
              <a:buFont typeface="Noto Sans Symbols"/>
              <a:buChar char="⚫"/>
              <a:defRPr sz="2400" b="0" i="0" u="none" strike="noStrike" cap="none">
                <a:solidFill>
                  <a:schemeClr val="lt2"/>
                </a:solidFill>
                <a:latin typeface="Constantia"/>
                <a:ea typeface="Constantia"/>
                <a:cs typeface="Constantia"/>
                <a:sym typeface="Constantia"/>
              </a:defRPr>
            </a:lvl2pPr>
            <a:lvl3pPr marR="0" lvl="2" algn="l" rtl="0">
              <a:spcBef>
                <a:spcPts val="300"/>
              </a:spcBef>
              <a:spcAft>
                <a:spcPts val="0"/>
              </a:spcAft>
              <a:buClr>
                <a:srgbClr val="B17733"/>
              </a:buClr>
              <a:buSzPts val="1785"/>
              <a:buFont typeface="Noto Sans Symbols"/>
              <a:buChar char="⚫"/>
              <a:defRPr sz="2100" b="0" i="0" u="none" strike="noStrike" cap="none">
                <a:solidFill>
                  <a:schemeClr val="lt1"/>
                </a:solidFill>
                <a:latin typeface="Constantia"/>
                <a:ea typeface="Constantia"/>
                <a:cs typeface="Constantia"/>
                <a:sym typeface="Constantia"/>
              </a:defRPr>
            </a:lvl3pPr>
            <a:lvl4pPr marR="0" lvl="3" algn="l" rtl="0">
              <a:spcBef>
                <a:spcPts val="300"/>
              </a:spcBef>
              <a:spcAft>
                <a:spcPts val="0"/>
              </a:spcAft>
              <a:buClr>
                <a:srgbClr val="D58F3E"/>
              </a:buClr>
              <a:buSzPts val="1615"/>
              <a:buFont typeface="Noto Sans Symbols"/>
              <a:buChar char="⚫"/>
              <a:defRPr sz="1900" b="0" i="0" u="none" strike="noStrike" cap="none">
                <a:solidFill>
                  <a:schemeClr val="lt1"/>
                </a:solidFill>
                <a:latin typeface="Constantia"/>
                <a:ea typeface="Constantia"/>
                <a:cs typeface="Constantia"/>
                <a:sym typeface="Constantia"/>
              </a:defRPr>
            </a:lvl4pPr>
            <a:lvl5pPr marR="0" lvl="4" algn="l" rtl="0">
              <a:spcBef>
                <a:spcPts val="340"/>
              </a:spcBef>
              <a:spcAft>
                <a:spcPts val="0"/>
              </a:spcAft>
              <a:buClr>
                <a:srgbClr val="D58F3E"/>
              </a:buClr>
              <a:buSzPts val="1360"/>
              <a:buFont typeface="Noto Sans Symbols"/>
              <a:buChar char="⚫"/>
              <a:defRPr sz="1600" b="0" i="0" u="none" strike="noStrike" cap="none">
                <a:solidFill>
                  <a:schemeClr val="lt1"/>
                </a:solidFill>
                <a:latin typeface="Constantia"/>
                <a:ea typeface="Constantia"/>
                <a:cs typeface="Constantia"/>
                <a:sym typeface="Constantia"/>
              </a:defRPr>
            </a:lvl5pPr>
            <a:lvl6pPr marR="0" lvl="5" algn="l" rtl="0">
              <a:spcBef>
                <a:spcPts val="340"/>
              </a:spcBef>
              <a:spcAft>
                <a:spcPts val="0"/>
              </a:spcAft>
              <a:buClr>
                <a:srgbClr val="D58F3E"/>
              </a:buClr>
              <a:buSzPts val="1445"/>
              <a:buFont typeface="Noto Sans Symbols"/>
              <a:buChar char="🖙"/>
              <a:defRPr sz="1700" b="0" i="0" u="none" strike="noStrike" cap="none">
                <a:solidFill>
                  <a:schemeClr val="lt1"/>
                </a:solidFill>
                <a:latin typeface="Constantia"/>
                <a:ea typeface="Constantia"/>
                <a:cs typeface="Constantia"/>
                <a:sym typeface="Constantia"/>
              </a:defRPr>
            </a:lvl6pPr>
            <a:lvl7pPr marR="0" lvl="6" algn="l" rtl="0">
              <a:spcBef>
                <a:spcPts val="340"/>
              </a:spcBef>
              <a:spcAft>
                <a:spcPts val="0"/>
              </a:spcAft>
              <a:buClr>
                <a:srgbClr val="D58F3E"/>
              </a:buClr>
              <a:buSzPts val="1360"/>
              <a:buFont typeface="Noto Sans Symbols"/>
              <a:buChar char="🖙"/>
              <a:defRPr sz="1600" b="0" i="0" u="none" strike="noStrike" cap="none">
                <a:solidFill>
                  <a:schemeClr val="lt1"/>
                </a:solidFill>
                <a:latin typeface="Constantia"/>
                <a:ea typeface="Constantia"/>
                <a:cs typeface="Constantia"/>
                <a:sym typeface="Constantia"/>
              </a:defRPr>
            </a:lvl7pPr>
            <a:lvl8pPr marR="0" lvl="7" algn="l" rtl="0">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8pPr>
            <a:lvl9pPr marR="0" lvl="8" algn="l" rtl="0">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9pPr>
          </a:lstStyle>
          <a:p>
            <a:endParaRPr/>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Landscape (Fullscreen)" type="blank">
  <p:cSld name="BLANK">
    <p:spTree>
      <p:nvGrpSpPr>
        <p:cNvPr id="1" name="Shape 149"/>
        <p:cNvGrpSpPr/>
        <p:nvPr/>
      </p:nvGrpSpPr>
      <p:grpSpPr>
        <a:xfrm>
          <a:off x="0" y="0"/>
          <a:ext cx="0" cy="0"/>
          <a:chOff x="0" y="0"/>
          <a:chExt cx="0" cy="0"/>
        </a:xfrm>
      </p:grpSpPr>
      <p:sp>
        <p:nvSpPr>
          <p:cNvPr id="150" name="Google Shape;150;p49"/>
          <p:cNvSpPr>
            <a:spLocks noGrp="1"/>
          </p:cNvSpPr>
          <p:nvPr>
            <p:ph type="pic" idx="2"/>
          </p:nvPr>
        </p:nvSpPr>
        <p:spPr>
          <a:xfrm>
            <a:off x="0" y="0"/>
            <a:ext cx="9144000" cy="6858000"/>
          </a:xfrm>
          <a:prstGeom prst="rect">
            <a:avLst/>
          </a:prstGeom>
          <a:noFill/>
          <a:ln>
            <a:noFill/>
          </a:ln>
          <a:effectLst>
            <a:outerShdw blurRad="76200" dist="50800" dir="5400000" rotWithShape="0">
              <a:srgbClr val="4E3B30">
                <a:alpha val="60000"/>
              </a:srgbClr>
            </a:outerShdw>
          </a:effectLst>
        </p:spPr>
        <p:txBody>
          <a:bodyPr spcFirstLastPara="1" wrap="square" lIns="91425" tIns="45700" rIns="91425" bIns="45700" anchor="t" anchorCtr="0">
            <a:normAutofit/>
          </a:bodyPr>
          <a:lstStyle>
            <a:lvl1pPr marR="0" lvl="0" algn="ctr" rtl="0">
              <a:spcBef>
                <a:spcPts val="480"/>
              </a:spcBef>
              <a:spcAft>
                <a:spcPts val="0"/>
              </a:spcAft>
              <a:buClr>
                <a:schemeClr val="lt1"/>
              </a:buClr>
              <a:buSzPts val="2400"/>
              <a:buFont typeface="Century Schoolbook"/>
              <a:buNone/>
              <a:defRPr sz="2400" b="0" i="0" u="none" strike="noStrike" cap="none">
                <a:solidFill>
                  <a:schemeClr val="lt1"/>
                </a:solidFill>
                <a:latin typeface="Century Schoolbook"/>
                <a:ea typeface="Century Schoolbook"/>
                <a:cs typeface="Century Schoolbook"/>
                <a:sym typeface="Century Schoolbook"/>
              </a:defRPr>
            </a:lvl1pPr>
            <a:lvl2pPr marR="0" lvl="1" algn="l" rtl="0">
              <a:spcBef>
                <a:spcPts val="480"/>
              </a:spcBef>
              <a:spcAft>
                <a:spcPts val="0"/>
              </a:spcAft>
              <a:buClr>
                <a:schemeClr val="lt1"/>
              </a:buClr>
              <a:buSzPts val="2400"/>
              <a:buFont typeface="Century Schoolbook"/>
              <a:buChar char="–"/>
              <a:defRPr sz="2400" b="0" i="0" u="none" strike="noStrike" cap="none">
                <a:solidFill>
                  <a:schemeClr val="lt1"/>
                </a:solidFill>
                <a:latin typeface="Century Schoolbook"/>
                <a:ea typeface="Century Schoolbook"/>
                <a:cs typeface="Century Schoolbook"/>
                <a:sym typeface="Century Schoolbook"/>
              </a:defRPr>
            </a:lvl2pPr>
            <a:lvl3pPr marR="0" lvl="2"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3pPr>
            <a:lvl4pPr marR="0" lvl="3" algn="l" rtl="0">
              <a:spcBef>
                <a:spcPts val="360"/>
              </a:spcBef>
              <a:spcAft>
                <a:spcPts val="0"/>
              </a:spcAft>
              <a:buClr>
                <a:schemeClr val="lt1"/>
              </a:buClr>
              <a:buSzPts val="1800"/>
              <a:buFont typeface="Century Schoolbook"/>
              <a:buChar char="–"/>
              <a:defRPr sz="1800" b="0" i="0" u="none" strike="noStrike" cap="none">
                <a:solidFill>
                  <a:schemeClr val="lt1"/>
                </a:solidFill>
                <a:latin typeface="Century Schoolbook"/>
                <a:ea typeface="Century Schoolbook"/>
                <a:cs typeface="Century Schoolbook"/>
                <a:sym typeface="Century Schoolbook"/>
              </a:defRPr>
            </a:lvl4pPr>
            <a:lvl5pPr marR="0" lvl="4" algn="l" rtl="0">
              <a:spcBef>
                <a:spcPts val="320"/>
              </a:spcBef>
              <a:spcAft>
                <a:spcPts val="0"/>
              </a:spcAft>
              <a:buClr>
                <a:schemeClr val="lt1"/>
              </a:buClr>
              <a:buSzPts val="1600"/>
              <a:buFont typeface="Century Schoolbook"/>
              <a:buChar char="»"/>
              <a:defRPr sz="1600" b="0" i="0" u="none" strike="noStrike" cap="none">
                <a:solidFill>
                  <a:schemeClr val="lt1"/>
                </a:solidFill>
                <a:latin typeface="Century Schoolbook"/>
                <a:ea typeface="Century Schoolbook"/>
                <a:cs typeface="Century Schoolbook"/>
                <a:sym typeface="Century Schoolbook"/>
              </a:defRPr>
            </a:lvl5pPr>
            <a:lvl6pPr marR="0" lvl="5"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6pPr>
            <a:lvl7pPr marR="0" lvl="6"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7pPr>
            <a:lvl8pPr marR="0" lvl="7"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8pPr>
            <a:lvl9pPr marR="0" lvl="8"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9pPr>
          </a:lstStyle>
          <a:p>
            <a:endParaRPr/>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Album Section">
  <p:cSld name="Album Section">
    <p:spTree>
      <p:nvGrpSpPr>
        <p:cNvPr id="1" name="Shape 151"/>
        <p:cNvGrpSpPr/>
        <p:nvPr/>
      </p:nvGrpSpPr>
      <p:grpSpPr>
        <a:xfrm>
          <a:off x="0" y="0"/>
          <a:ext cx="0" cy="0"/>
          <a:chOff x="0" y="0"/>
          <a:chExt cx="0" cy="0"/>
        </a:xfrm>
      </p:grpSpPr>
      <p:sp>
        <p:nvSpPr>
          <p:cNvPr id="152" name="Google Shape;152;p50"/>
          <p:cNvSpPr txBox="1">
            <a:spLocks noGrp="1"/>
          </p:cNvSpPr>
          <p:nvPr>
            <p:ph type="title"/>
          </p:nvPr>
        </p:nvSpPr>
        <p:spPr>
          <a:xfrm>
            <a:off x="752670" y="4572000"/>
            <a:ext cx="7781730" cy="990600"/>
          </a:xfrm>
          <a:prstGeom prst="rect">
            <a:avLst/>
          </a:prstGeom>
          <a:noFill/>
          <a:ln>
            <a:noFill/>
          </a:ln>
        </p:spPr>
        <p:txBody>
          <a:bodyPr spcFirstLastPara="1" wrap="square" lIns="91425" tIns="45700" rIns="91425" bIns="0" anchor="b" anchorCtr="0">
            <a:normAutofit/>
          </a:bodyPr>
          <a:lstStyle>
            <a:lvl1pPr lvl="0" algn="l">
              <a:spcBef>
                <a:spcPts val="0"/>
              </a:spcBef>
              <a:spcAft>
                <a:spcPts val="0"/>
              </a:spcAft>
              <a:buClr>
                <a:schemeClr val="lt2"/>
              </a:buClr>
              <a:buSzPts val="3200"/>
              <a:buFont typeface="Century Schoolbook"/>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3" name="Google Shape;153;p50"/>
          <p:cNvSpPr txBox="1">
            <a:spLocks noGrp="1"/>
          </p:cNvSpPr>
          <p:nvPr>
            <p:ph type="body" idx="1"/>
          </p:nvPr>
        </p:nvSpPr>
        <p:spPr>
          <a:xfrm>
            <a:off x="752670" y="5600700"/>
            <a:ext cx="7772400" cy="838200"/>
          </a:xfrm>
          <a:prstGeom prst="rect">
            <a:avLst/>
          </a:prstGeom>
          <a:noFill/>
          <a:ln>
            <a:noFill/>
          </a:ln>
        </p:spPr>
        <p:txBody>
          <a:bodyPr spcFirstLastPara="1" wrap="square" lIns="91425" tIns="0" rIns="91425" bIns="45700" anchor="t" anchorCtr="0">
            <a:normAutofit/>
          </a:bodyPr>
          <a:lstStyle>
            <a:lvl1pPr marL="457200" lvl="0" indent="-228600" algn="l">
              <a:spcBef>
                <a:spcPts val="360"/>
              </a:spcBef>
              <a:spcAft>
                <a:spcPts val="0"/>
              </a:spcAft>
              <a:buClr>
                <a:schemeClr val="lt1"/>
              </a:buClr>
              <a:buSzPts val="1800"/>
              <a:buFont typeface="Century Schoolbook"/>
              <a:buNone/>
              <a:defRPr sz="1800"/>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154" name="Google Shape;154;p50"/>
          <p:cNvSpPr>
            <a:spLocks noGrp="1"/>
          </p:cNvSpPr>
          <p:nvPr>
            <p:ph type="pic" idx="2"/>
          </p:nvPr>
        </p:nvSpPr>
        <p:spPr>
          <a:xfrm>
            <a:off x="786338" y="2140695"/>
            <a:ext cx="2286000" cy="2286000"/>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803"/>
              </a:srgbClr>
            </a:outerShdw>
          </a:effectLst>
        </p:spPr>
        <p:txBody>
          <a:bodyPr spcFirstLastPara="1" wrap="square" lIns="91425" tIns="45700" rIns="91425" bIns="45700" anchor="t" anchorCtr="0">
            <a:normAutofit/>
          </a:bodyPr>
          <a:lstStyle>
            <a:lvl1pPr marR="0" lvl="0" algn="l" rtl="0">
              <a:spcBef>
                <a:spcPts val="480"/>
              </a:spcBef>
              <a:spcAft>
                <a:spcPts val="0"/>
              </a:spcAft>
              <a:buClr>
                <a:schemeClr val="lt1"/>
              </a:buClr>
              <a:buSzPts val="2400"/>
              <a:buFont typeface="Century Schoolbook"/>
              <a:buChar char="•"/>
              <a:defRPr sz="2400" b="0" i="0" u="none" strike="noStrike" cap="none">
                <a:solidFill>
                  <a:schemeClr val="lt1"/>
                </a:solidFill>
                <a:latin typeface="Century Schoolbook"/>
                <a:ea typeface="Century Schoolbook"/>
                <a:cs typeface="Century Schoolbook"/>
                <a:sym typeface="Century Schoolbook"/>
              </a:defRPr>
            </a:lvl1pPr>
            <a:lvl2pPr marR="0" lvl="1" algn="l" rtl="0">
              <a:spcBef>
                <a:spcPts val="480"/>
              </a:spcBef>
              <a:spcAft>
                <a:spcPts val="0"/>
              </a:spcAft>
              <a:buClr>
                <a:schemeClr val="lt1"/>
              </a:buClr>
              <a:buSzPts val="2400"/>
              <a:buFont typeface="Century Schoolbook"/>
              <a:buChar char="–"/>
              <a:defRPr sz="2400" b="0" i="0" u="none" strike="noStrike" cap="none">
                <a:solidFill>
                  <a:schemeClr val="lt1"/>
                </a:solidFill>
                <a:latin typeface="Century Schoolbook"/>
                <a:ea typeface="Century Schoolbook"/>
                <a:cs typeface="Century Schoolbook"/>
                <a:sym typeface="Century Schoolbook"/>
              </a:defRPr>
            </a:lvl2pPr>
            <a:lvl3pPr marR="0" lvl="2"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3pPr>
            <a:lvl4pPr marR="0" lvl="3" algn="l" rtl="0">
              <a:spcBef>
                <a:spcPts val="360"/>
              </a:spcBef>
              <a:spcAft>
                <a:spcPts val="0"/>
              </a:spcAft>
              <a:buClr>
                <a:schemeClr val="lt1"/>
              </a:buClr>
              <a:buSzPts val="1800"/>
              <a:buFont typeface="Century Schoolbook"/>
              <a:buChar char="–"/>
              <a:defRPr sz="1800" b="0" i="0" u="none" strike="noStrike" cap="none">
                <a:solidFill>
                  <a:schemeClr val="lt1"/>
                </a:solidFill>
                <a:latin typeface="Century Schoolbook"/>
                <a:ea typeface="Century Schoolbook"/>
                <a:cs typeface="Century Schoolbook"/>
                <a:sym typeface="Century Schoolbook"/>
              </a:defRPr>
            </a:lvl4pPr>
            <a:lvl5pPr marR="0" lvl="4" algn="l" rtl="0">
              <a:spcBef>
                <a:spcPts val="320"/>
              </a:spcBef>
              <a:spcAft>
                <a:spcPts val="0"/>
              </a:spcAft>
              <a:buClr>
                <a:schemeClr val="lt1"/>
              </a:buClr>
              <a:buSzPts val="1600"/>
              <a:buFont typeface="Century Schoolbook"/>
              <a:buChar char="»"/>
              <a:defRPr sz="1600" b="0" i="0" u="none" strike="noStrike" cap="none">
                <a:solidFill>
                  <a:schemeClr val="lt1"/>
                </a:solidFill>
                <a:latin typeface="Century Schoolbook"/>
                <a:ea typeface="Century Schoolbook"/>
                <a:cs typeface="Century Schoolbook"/>
                <a:sym typeface="Century Schoolbook"/>
              </a:defRPr>
            </a:lvl5pPr>
            <a:lvl6pPr marR="0" lvl="5"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6pPr>
            <a:lvl7pPr marR="0" lvl="6"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7pPr>
            <a:lvl8pPr marR="0" lvl="7"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8pPr>
            <a:lvl9pPr marR="0" lvl="8"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9pPr>
          </a:lstStyle>
          <a:p>
            <a:endParaRPr/>
          </a:p>
        </p:txBody>
      </p:sp>
      <p:sp>
        <p:nvSpPr>
          <p:cNvPr id="155" name="Google Shape;155;p50"/>
          <p:cNvSpPr>
            <a:spLocks noGrp="1"/>
          </p:cNvSpPr>
          <p:nvPr>
            <p:ph type="pic" idx="3"/>
          </p:nvPr>
        </p:nvSpPr>
        <p:spPr>
          <a:xfrm>
            <a:off x="3474604" y="2140695"/>
            <a:ext cx="2286000" cy="2286000"/>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803"/>
              </a:srgbClr>
            </a:outerShdw>
          </a:effectLst>
        </p:spPr>
        <p:txBody>
          <a:bodyPr spcFirstLastPara="1" wrap="square" lIns="91425" tIns="45700" rIns="91425" bIns="45700" anchor="t" anchorCtr="0">
            <a:normAutofit/>
          </a:bodyPr>
          <a:lstStyle>
            <a:lvl1pPr marR="0" lvl="0" algn="l" rtl="0">
              <a:spcBef>
                <a:spcPts val="480"/>
              </a:spcBef>
              <a:spcAft>
                <a:spcPts val="0"/>
              </a:spcAft>
              <a:buClr>
                <a:schemeClr val="lt1"/>
              </a:buClr>
              <a:buSzPts val="2400"/>
              <a:buFont typeface="Century Schoolbook"/>
              <a:buChar char="•"/>
              <a:defRPr sz="2400" b="0" i="0" u="none" strike="noStrike" cap="none">
                <a:solidFill>
                  <a:schemeClr val="lt1"/>
                </a:solidFill>
                <a:latin typeface="Century Schoolbook"/>
                <a:ea typeface="Century Schoolbook"/>
                <a:cs typeface="Century Schoolbook"/>
                <a:sym typeface="Century Schoolbook"/>
              </a:defRPr>
            </a:lvl1pPr>
            <a:lvl2pPr marR="0" lvl="1" algn="l" rtl="0">
              <a:spcBef>
                <a:spcPts val="480"/>
              </a:spcBef>
              <a:spcAft>
                <a:spcPts val="0"/>
              </a:spcAft>
              <a:buClr>
                <a:schemeClr val="lt1"/>
              </a:buClr>
              <a:buSzPts val="2400"/>
              <a:buFont typeface="Century Schoolbook"/>
              <a:buChar char="–"/>
              <a:defRPr sz="2400" b="0" i="0" u="none" strike="noStrike" cap="none">
                <a:solidFill>
                  <a:schemeClr val="lt1"/>
                </a:solidFill>
                <a:latin typeface="Century Schoolbook"/>
                <a:ea typeface="Century Schoolbook"/>
                <a:cs typeface="Century Schoolbook"/>
                <a:sym typeface="Century Schoolbook"/>
              </a:defRPr>
            </a:lvl2pPr>
            <a:lvl3pPr marR="0" lvl="2"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3pPr>
            <a:lvl4pPr marR="0" lvl="3" algn="l" rtl="0">
              <a:spcBef>
                <a:spcPts val="360"/>
              </a:spcBef>
              <a:spcAft>
                <a:spcPts val="0"/>
              </a:spcAft>
              <a:buClr>
                <a:schemeClr val="lt1"/>
              </a:buClr>
              <a:buSzPts val="1800"/>
              <a:buFont typeface="Century Schoolbook"/>
              <a:buChar char="–"/>
              <a:defRPr sz="1800" b="0" i="0" u="none" strike="noStrike" cap="none">
                <a:solidFill>
                  <a:schemeClr val="lt1"/>
                </a:solidFill>
                <a:latin typeface="Century Schoolbook"/>
                <a:ea typeface="Century Schoolbook"/>
                <a:cs typeface="Century Schoolbook"/>
                <a:sym typeface="Century Schoolbook"/>
              </a:defRPr>
            </a:lvl4pPr>
            <a:lvl5pPr marR="0" lvl="4" algn="l" rtl="0">
              <a:spcBef>
                <a:spcPts val="320"/>
              </a:spcBef>
              <a:spcAft>
                <a:spcPts val="0"/>
              </a:spcAft>
              <a:buClr>
                <a:schemeClr val="lt1"/>
              </a:buClr>
              <a:buSzPts val="1600"/>
              <a:buFont typeface="Century Schoolbook"/>
              <a:buChar char="»"/>
              <a:defRPr sz="1600" b="0" i="0" u="none" strike="noStrike" cap="none">
                <a:solidFill>
                  <a:schemeClr val="lt1"/>
                </a:solidFill>
                <a:latin typeface="Century Schoolbook"/>
                <a:ea typeface="Century Schoolbook"/>
                <a:cs typeface="Century Schoolbook"/>
                <a:sym typeface="Century Schoolbook"/>
              </a:defRPr>
            </a:lvl5pPr>
            <a:lvl6pPr marR="0" lvl="5"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6pPr>
            <a:lvl7pPr marR="0" lvl="6"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7pPr>
            <a:lvl8pPr marR="0" lvl="7"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8pPr>
            <a:lvl9pPr marR="0" lvl="8"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9pPr>
          </a:lstStyle>
          <a:p>
            <a:endParaRPr/>
          </a:p>
        </p:txBody>
      </p:sp>
      <p:sp>
        <p:nvSpPr>
          <p:cNvPr id="156" name="Google Shape;156;p50"/>
          <p:cNvSpPr>
            <a:spLocks noGrp="1"/>
          </p:cNvSpPr>
          <p:nvPr>
            <p:ph type="pic" idx="4"/>
          </p:nvPr>
        </p:nvSpPr>
        <p:spPr>
          <a:xfrm>
            <a:off x="6162870" y="2140695"/>
            <a:ext cx="2286000" cy="2286000"/>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803"/>
              </a:srgbClr>
            </a:outerShdw>
          </a:effectLst>
        </p:spPr>
        <p:txBody>
          <a:bodyPr spcFirstLastPara="1" wrap="square" lIns="91425" tIns="45700" rIns="91425" bIns="45700" anchor="t" anchorCtr="0">
            <a:normAutofit/>
          </a:bodyPr>
          <a:lstStyle>
            <a:lvl1pPr marR="0" lvl="0" algn="l" rtl="0">
              <a:spcBef>
                <a:spcPts val="480"/>
              </a:spcBef>
              <a:spcAft>
                <a:spcPts val="0"/>
              </a:spcAft>
              <a:buClr>
                <a:schemeClr val="lt1"/>
              </a:buClr>
              <a:buSzPts val="2400"/>
              <a:buFont typeface="Century Schoolbook"/>
              <a:buChar char="•"/>
              <a:defRPr sz="2400" b="0" i="0" u="none" strike="noStrike" cap="none">
                <a:solidFill>
                  <a:schemeClr val="lt1"/>
                </a:solidFill>
                <a:latin typeface="Century Schoolbook"/>
                <a:ea typeface="Century Schoolbook"/>
                <a:cs typeface="Century Schoolbook"/>
                <a:sym typeface="Century Schoolbook"/>
              </a:defRPr>
            </a:lvl1pPr>
            <a:lvl2pPr marR="0" lvl="1" algn="l" rtl="0">
              <a:spcBef>
                <a:spcPts val="480"/>
              </a:spcBef>
              <a:spcAft>
                <a:spcPts val="0"/>
              </a:spcAft>
              <a:buClr>
                <a:schemeClr val="lt1"/>
              </a:buClr>
              <a:buSzPts val="2400"/>
              <a:buFont typeface="Century Schoolbook"/>
              <a:buChar char="–"/>
              <a:defRPr sz="2400" b="0" i="0" u="none" strike="noStrike" cap="none">
                <a:solidFill>
                  <a:schemeClr val="lt1"/>
                </a:solidFill>
                <a:latin typeface="Century Schoolbook"/>
                <a:ea typeface="Century Schoolbook"/>
                <a:cs typeface="Century Schoolbook"/>
                <a:sym typeface="Century Schoolbook"/>
              </a:defRPr>
            </a:lvl2pPr>
            <a:lvl3pPr marR="0" lvl="2"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3pPr>
            <a:lvl4pPr marR="0" lvl="3" algn="l" rtl="0">
              <a:spcBef>
                <a:spcPts val="360"/>
              </a:spcBef>
              <a:spcAft>
                <a:spcPts val="0"/>
              </a:spcAft>
              <a:buClr>
                <a:schemeClr val="lt1"/>
              </a:buClr>
              <a:buSzPts val="1800"/>
              <a:buFont typeface="Century Schoolbook"/>
              <a:buChar char="–"/>
              <a:defRPr sz="1800" b="0" i="0" u="none" strike="noStrike" cap="none">
                <a:solidFill>
                  <a:schemeClr val="lt1"/>
                </a:solidFill>
                <a:latin typeface="Century Schoolbook"/>
                <a:ea typeface="Century Schoolbook"/>
                <a:cs typeface="Century Schoolbook"/>
                <a:sym typeface="Century Schoolbook"/>
              </a:defRPr>
            </a:lvl4pPr>
            <a:lvl5pPr marR="0" lvl="4" algn="l" rtl="0">
              <a:spcBef>
                <a:spcPts val="320"/>
              </a:spcBef>
              <a:spcAft>
                <a:spcPts val="0"/>
              </a:spcAft>
              <a:buClr>
                <a:schemeClr val="lt1"/>
              </a:buClr>
              <a:buSzPts val="1600"/>
              <a:buFont typeface="Century Schoolbook"/>
              <a:buChar char="»"/>
              <a:defRPr sz="1600" b="0" i="0" u="none" strike="noStrike" cap="none">
                <a:solidFill>
                  <a:schemeClr val="lt1"/>
                </a:solidFill>
                <a:latin typeface="Century Schoolbook"/>
                <a:ea typeface="Century Schoolbook"/>
                <a:cs typeface="Century Schoolbook"/>
                <a:sym typeface="Century Schoolbook"/>
              </a:defRPr>
            </a:lvl5pPr>
            <a:lvl6pPr marR="0" lvl="5"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6pPr>
            <a:lvl7pPr marR="0" lvl="6"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7pPr>
            <a:lvl8pPr marR="0" lvl="7"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8pPr>
            <a:lvl9pPr marR="0" lvl="8"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9pPr>
          </a:lstStyle>
          <a:p>
            <a:endParaRPr/>
          </a:p>
        </p:txBody>
      </p:sp>
      <p:sp>
        <p:nvSpPr>
          <p:cNvPr id="157" name="Google Shape;157;p50"/>
          <p:cNvSpPr txBox="1">
            <a:spLocks noGrp="1"/>
          </p:cNvSpPr>
          <p:nvPr>
            <p:ph type="dt" idx="10"/>
          </p:nvPr>
        </p:nvSpPr>
        <p:spPr>
          <a:xfrm>
            <a:off x="66675" y="6559360"/>
            <a:ext cx="2438400" cy="244475"/>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8" name="Google Shape;158;p50"/>
          <p:cNvSpPr txBox="1">
            <a:spLocks noGrp="1"/>
          </p:cNvSpPr>
          <p:nvPr>
            <p:ph type="sldNum" idx="12"/>
          </p:nvPr>
        </p:nvSpPr>
        <p:spPr>
          <a:xfrm>
            <a:off x="8172450" y="6559360"/>
            <a:ext cx="914400" cy="24447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200">
                <a:solidFill>
                  <a:schemeClr val="lt2"/>
                </a:solidFill>
              </a:defRPr>
            </a:lvl1pPr>
            <a:lvl2pPr marL="0" lvl="1" indent="0" algn="r">
              <a:spcBef>
                <a:spcPts val="0"/>
              </a:spcBef>
              <a:buNone/>
              <a:defRPr sz="1200">
                <a:solidFill>
                  <a:schemeClr val="lt2"/>
                </a:solidFill>
              </a:defRPr>
            </a:lvl2pPr>
            <a:lvl3pPr marL="0" lvl="2" indent="0" algn="r">
              <a:spcBef>
                <a:spcPts val="0"/>
              </a:spcBef>
              <a:buNone/>
              <a:defRPr sz="1200">
                <a:solidFill>
                  <a:schemeClr val="lt2"/>
                </a:solidFill>
              </a:defRPr>
            </a:lvl3pPr>
            <a:lvl4pPr marL="0" lvl="3" indent="0" algn="r">
              <a:spcBef>
                <a:spcPts val="0"/>
              </a:spcBef>
              <a:buNone/>
              <a:defRPr sz="1200">
                <a:solidFill>
                  <a:schemeClr val="lt2"/>
                </a:solidFill>
              </a:defRPr>
            </a:lvl4pPr>
            <a:lvl5pPr marL="0" lvl="4" indent="0" algn="r">
              <a:spcBef>
                <a:spcPts val="0"/>
              </a:spcBef>
              <a:buNone/>
              <a:defRPr sz="1200">
                <a:solidFill>
                  <a:schemeClr val="lt2"/>
                </a:solidFill>
              </a:defRPr>
            </a:lvl5pPr>
            <a:lvl6pPr marL="0" lvl="5" indent="0" algn="r">
              <a:spcBef>
                <a:spcPts val="0"/>
              </a:spcBef>
              <a:buNone/>
              <a:defRPr sz="1200">
                <a:solidFill>
                  <a:schemeClr val="lt2"/>
                </a:solidFill>
              </a:defRPr>
            </a:lvl6pPr>
            <a:lvl7pPr marL="0" lvl="6" indent="0" algn="r">
              <a:spcBef>
                <a:spcPts val="0"/>
              </a:spcBef>
              <a:buNone/>
              <a:defRPr sz="1200">
                <a:solidFill>
                  <a:schemeClr val="lt2"/>
                </a:solidFill>
              </a:defRPr>
            </a:lvl7pPr>
            <a:lvl8pPr marL="0" lvl="7" indent="0" algn="r">
              <a:spcBef>
                <a:spcPts val="0"/>
              </a:spcBef>
              <a:buNone/>
              <a:defRPr sz="1200">
                <a:solidFill>
                  <a:schemeClr val="lt2"/>
                </a:solidFill>
              </a:defRPr>
            </a:lvl8pPr>
            <a:lvl9pPr marL="0" lvl="8" indent="0" algn="r">
              <a:spcBef>
                <a:spcPts val="0"/>
              </a:spcBef>
              <a:buNone/>
              <a:defRPr sz="1200">
                <a:solidFill>
                  <a:schemeClr val="lt2"/>
                </a:solidFill>
              </a:defRPr>
            </a:lvl9pPr>
          </a:lstStyle>
          <a:p>
            <a:pPr marL="0" lvl="0" indent="0" algn="r" rtl="0">
              <a:spcBef>
                <a:spcPts val="0"/>
              </a:spcBef>
              <a:spcAft>
                <a:spcPts val="0"/>
              </a:spcAft>
              <a:buNone/>
            </a:pPr>
            <a:fld id="{00000000-1234-1234-1234-123412341234}" type="slidenum">
              <a:rPr lang="en-US"/>
              <a:t>‹#›</a:t>
            </a:fld>
            <a:endParaRPr/>
          </a:p>
        </p:txBody>
      </p:sp>
      <p:sp>
        <p:nvSpPr>
          <p:cNvPr id="159" name="Google Shape;159;p50"/>
          <p:cNvSpPr txBox="1">
            <a:spLocks noGrp="1"/>
          </p:cNvSpPr>
          <p:nvPr>
            <p:ph type="ftr" idx="11"/>
          </p:nvPr>
        </p:nvSpPr>
        <p:spPr>
          <a:xfrm>
            <a:off x="2995653" y="6558153"/>
            <a:ext cx="4648200" cy="246888"/>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2-Up Portrait with Captions">
  <p:cSld name="2-Up Portrait with Captions">
    <p:spTree>
      <p:nvGrpSpPr>
        <p:cNvPr id="1" name="Shape 160"/>
        <p:cNvGrpSpPr/>
        <p:nvPr/>
      </p:nvGrpSpPr>
      <p:grpSpPr>
        <a:xfrm>
          <a:off x="0" y="0"/>
          <a:ext cx="0" cy="0"/>
          <a:chOff x="0" y="0"/>
          <a:chExt cx="0" cy="0"/>
        </a:xfrm>
      </p:grpSpPr>
      <p:sp>
        <p:nvSpPr>
          <p:cNvPr id="161" name="Google Shape;161;p51"/>
          <p:cNvSpPr>
            <a:spLocks noGrp="1"/>
          </p:cNvSpPr>
          <p:nvPr>
            <p:ph type="pic" idx="2"/>
          </p:nvPr>
        </p:nvSpPr>
        <p:spPr>
          <a:xfrm>
            <a:off x="4722047" y="609600"/>
            <a:ext cx="3431353" cy="4575141"/>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803"/>
              </a:srgbClr>
            </a:outerShdw>
          </a:effectLst>
        </p:spPr>
        <p:txBody>
          <a:bodyPr spcFirstLastPara="1" wrap="square" lIns="91425" tIns="45700" rIns="91425" bIns="45700" anchor="t" anchorCtr="0">
            <a:normAutofit/>
          </a:bodyPr>
          <a:lstStyle>
            <a:lvl1pPr marR="0" lvl="0" algn="ctr" rtl="0">
              <a:spcBef>
                <a:spcPts val="480"/>
              </a:spcBef>
              <a:spcAft>
                <a:spcPts val="0"/>
              </a:spcAft>
              <a:buClr>
                <a:schemeClr val="lt1"/>
              </a:buClr>
              <a:buSzPts val="2400"/>
              <a:buFont typeface="Century Schoolbook"/>
              <a:buNone/>
              <a:defRPr sz="2400" b="0" i="0" u="none" strike="noStrike" cap="none">
                <a:solidFill>
                  <a:schemeClr val="lt1"/>
                </a:solidFill>
                <a:latin typeface="Century Schoolbook"/>
                <a:ea typeface="Century Schoolbook"/>
                <a:cs typeface="Century Schoolbook"/>
                <a:sym typeface="Century Schoolbook"/>
              </a:defRPr>
            </a:lvl1pPr>
            <a:lvl2pPr marR="0" lvl="1" algn="l" rtl="0">
              <a:spcBef>
                <a:spcPts val="480"/>
              </a:spcBef>
              <a:spcAft>
                <a:spcPts val="0"/>
              </a:spcAft>
              <a:buClr>
                <a:schemeClr val="lt1"/>
              </a:buClr>
              <a:buSzPts val="2400"/>
              <a:buFont typeface="Century Schoolbook"/>
              <a:buChar char="–"/>
              <a:defRPr sz="2400" b="0" i="0" u="none" strike="noStrike" cap="none">
                <a:solidFill>
                  <a:schemeClr val="lt1"/>
                </a:solidFill>
                <a:latin typeface="Century Schoolbook"/>
                <a:ea typeface="Century Schoolbook"/>
                <a:cs typeface="Century Schoolbook"/>
                <a:sym typeface="Century Schoolbook"/>
              </a:defRPr>
            </a:lvl2pPr>
            <a:lvl3pPr marR="0" lvl="2"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3pPr>
            <a:lvl4pPr marR="0" lvl="3" algn="l" rtl="0">
              <a:spcBef>
                <a:spcPts val="360"/>
              </a:spcBef>
              <a:spcAft>
                <a:spcPts val="0"/>
              </a:spcAft>
              <a:buClr>
                <a:schemeClr val="lt1"/>
              </a:buClr>
              <a:buSzPts val="1800"/>
              <a:buFont typeface="Century Schoolbook"/>
              <a:buChar char="–"/>
              <a:defRPr sz="1800" b="0" i="0" u="none" strike="noStrike" cap="none">
                <a:solidFill>
                  <a:schemeClr val="lt1"/>
                </a:solidFill>
                <a:latin typeface="Century Schoolbook"/>
                <a:ea typeface="Century Schoolbook"/>
                <a:cs typeface="Century Schoolbook"/>
                <a:sym typeface="Century Schoolbook"/>
              </a:defRPr>
            </a:lvl4pPr>
            <a:lvl5pPr marR="0" lvl="4" algn="l" rtl="0">
              <a:spcBef>
                <a:spcPts val="320"/>
              </a:spcBef>
              <a:spcAft>
                <a:spcPts val="0"/>
              </a:spcAft>
              <a:buClr>
                <a:schemeClr val="lt1"/>
              </a:buClr>
              <a:buSzPts val="1600"/>
              <a:buFont typeface="Century Schoolbook"/>
              <a:buChar char="»"/>
              <a:defRPr sz="1600" b="0" i="0" u="none" strike="noStrike" cap="none">
                <a:solidFill>
                  <a:schemeClr val="lt1"/>
                </a:solidFill>
                <a:latin typeface="Century Schoolbook"/>
                <a:ea typeface="Century Schoolbook"/>
                <a:cs typeface="Century Schoolbook"/>
                <a:sym typeface="Century Schoolbook"/>
              </a:defRPr>
            </a:lvl5pPr>
            <a:lvl6pPr marR="0" lvl="5"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6pPr>
            <a:lvl7pPr marR="0" lvl="6"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7pPr>
            <a:lvl8pPr marR="0" lvl="7"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8pPr>
            <a:lvl9pPr marR="0" lvl="8"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9pPr>
          </a:lstStyle>
          <a:p>
            <a:endParaRPr/>
          </a:p>
        </p:txBody>
      </p:sp>
      <p:sp>
        <p:nvSpPr>
          <p:cNvPr id="162" name="Google Shape;162;p51"/>
          <p:cNvSpPr>
            <a:spLocks noGrp="1"/>
          </p:cNvSpPr>
          <p:nvPr>
            <p:ph type="pic" idx="3"/>
          </p:nvPr>
        </p:nvSpPr>
        <p:spPr>
          <a:xfrm>
            <a:off x="1066800" y="609600"/>
            <a:ext cx="3429000" cy="4572000"/>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803"/>
              </a:srgbClr>
            </a:outerShdw>
          </a:effectLst>
        </p:spPr>
        <p:txBody>
          <a:bodyPr spcFirstLastPara="1" wrap="square" lIns="91425" tIns="45700" rIns="91425" bIns="45700" anchor="t" anchorCtr="0">
            <a:normAutofit/>
          </a:bodyPr>
          <a:lstStyle>
            <a:lvl1pPr marR="0" lvl="0" algn="ctr" rtl="0">
              <a:spcBef>
                <a:spcPts val="480"/>
              </a:spcBef>
              <a:spcAft>
                <a:spcPts val="0"/>
              </a:spcAft>
              <a:buClr>
                <a:schemeClr val="lt1"/>
              </a:buClr>
              <a:buSzPts val="2400"/>
              <a:buFont typeface="Century Schoolbook"/>
              <a:buNone/>
              <a:defRPr sz="2400" b="0" i="0" u="none" strike="noStrike" cap="none">
                <a:solidFill>
                  <a:schemeClr val="lt1"/>
                </a:solidFill>
                <a:latin typeface="Century Schoolbook"/>
                <a:ea typeface="Century Schoolbook"/>
                <a:cs typeface="Century Schoolbook"/>
                <a:sym typeface="Century Schoolbook"/>
              </a:defRPr>
            </a:lvl1pPr>
            <a:lvl2pPr marR="0" lvl="1" algn="l" rtl="0">
              <a:spcBef>
                <a:spcPts val="480"/>
              </a:spcBef>
              <a:spcAft>
                <a:spcPts val="0"/>
              </a:spcAft>
              <a:buClr>
                <a:schemeClr val="lt1"/>
              </a:buClr>
              <a:buSzPts val="2400"/>
              <a:buFont typeface="Century Schoolbook"/>
              <a:buChar char="–"/>
              <a:defRPr sz="2400" b="0" i="0" u="none" strike="noStrike" cap="none">
                <a:solidFill>
                  <a:schemeClr val="lt1"/>
                </a:solidFill>
                <a:latin typeface="Century Schoolbook"/>
                <a:ea typeface="Century Schoolbook"/>
                <a:cs typeface="Century Schoolbook"/>
                <a:sym typeface="Century Schoolbook"/>
              </a:defRPr>
            </a:lvl2pPr>
            <a:lvl3pPr marR="0" lvl="2"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3pPr>
            <a:lvl4pPr marR="0" lvl="3" algn="l" rtl="0">
              <a:spcBef>
                <a:spcPts val="360"/>
              </a:spcBef>
              <a:spcAft>
                <a:spcPts val="0"/>
              </a:spcAft>
              <a:buClr>
                <a:schemeClr val="lt1"/>
              </a:buClr>
              <a:buSzPts val="1800"/>
              <a:buFont typeface="Century Schoolbook"/>
              <a:buChar char="–"/>
              <a:defRPr sz="1800" b="0" i="0" u="none" strike="noStrike" cap="none">
                <a:solidFill>
                  <a:schemeClr val="lt1"/>
                </a:solidFill>
                <a:latin typeface="Century Schoolbook"/>
                <a:ea typeface="Century Schoolbook"/>
                <a:cs typeface="Century Schoolbook"/>
                <a:sym typeface="Century Schoolbook"/>
              </a:defRPr>
            </a:lvl4pPr>
            <a:lvl5pPr marR="0" lvl="4" algn="l" rtl="0">
              <a:spcBef>
                <a:spcPts val="320"/>
              </a:spcBef>
              <a:spcAft>
                <a:spcPts val="0"/>
              </a:spcAft>
              <a:buClr>
                <a:schemeClr val="lt1"/>
              </a:buClr>
              <a:buSzPts val="1600"/>
              <a:buFont typeface="Century Schoolbook"/>
              <a:buChar char="»"/>
              <a:defRPr sz="1600" b="0" i="0" u="none" strike="noStrike" cap="none">
                <a:solidFill>
                  <a:schemeClr val="lt1"/>
                </a:solidFill>
                <a:latin typeface="Century Schoolbook"/>
                <a:ea typeface="Century Schoolbook"/>
                <a:cs typeface="Century Schoolbook"/>
                <a:sym typeface="Century Schoolbook"/>
              </a:defRPr>
            </a:lvl5pPr>
            <a:lvl6pPr marR="0" lvl="5"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6pPr>
            <a:lvl7pPr marR="0" lvl="6"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7pPr>
            <a:lvl8pPr marR="0" lvl="7"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8pPr>
            <a:lvl9pPr marR="0" lvl="8"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9pPr>
          </a:lstStyle>
          <a:p>
            <a:endParaRPr/>
          </a:p>
        </p:txBody>
      </p:sp>
      <p:sp>
        <p:nvSpPr>
          <p:cNvPr id="163" name="Google Shape;163;p51"/>
          <p:cNvSpPr txBox="1">
            <a:spLocks noGrp="1"/>
          </p:cNvSpPr>
          <p:nvPr>
            <p:ph type="body" idx="1"/>
          </p:nvPr>
        </p:nvSpPr>
        <p:spPr>
          <a:xfrm>
            <a:off x="1066800" y="5334000"/>
            <a:ext cx="3429000" cy="1066800"/>
          </a:xfrm>
          <a:prstGeom prst="rect">
            <a:avLst/>
          </a:prstGeom>
          <a:noFill/>
          <a:ln>
            <a:noFill/>
          </a:ln>
        </p:spPr>
        <p:txBody>
          <a:bodyPr spcFirstLastPara="1" wrap="square" lIns="91425" tIns="45700" rIns="9125" bIns="45700" anchor="t" anchorCtr="0">
            <a:noAutofit/>
          </a:bodyPr>
          <a:lstStyle>
            <a:lvl1pPr marL="457200" marR="0" lvl="0" indent="-228600" algn="l">
              <a:spcBef>
                <a:spcPts val="360"/>
              </a:spcBef>
              <a:spcAft>
                <a:spcPts val="0"/>
              </a:spcAft>
              <a:buClr>
                <a:schemeClr val="lt1"/>
              </a:buClr>
              <a:buSzPts val="1800"/>
              <a:buFont typeface="Century Schoolbook"/>
              <a:buNone/>
              <a:defRPr sz="1800">
                <a:solidFill>
                  <a:schemeClr val="lt1"/>
                </a:solidFill>
                <a:latin typeface="Century Schoolbook"/>
                <a:ea typeface="Century Schoolbook"/>
                <a:cs typeface="Century Schoolbook"/>
                <a:sym typeface="Century Schoolbook"/>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164" name="Google Shape;164;p51"/>
          <p:cNvSpPr txBox="1">
            <a:spLocks noGrp="1"/>
          </p:cNvSpPr>
          <p:nvPr>
            <p:ph type="body" idx="4"/>
          </p:nvPr>
        </p:nvSpPr>
        <p:spPr>
          <a:xfrm>
            <a:off x="4724400" y="5334000"/>
            <a:ext cx="3429000" cy="1066800"/>
          </a:xfrm>
          <a:prstGeom prst="rect">
            <a:avLst/>
          </a:prstGeom>
          <a:noFill/>
          <a:ln>
            <a:noFill/>
          </a:ln>
        </p:spPr>
        <p:txBody>
          <a:bodyPr spcFirstLastPara="1" wrap="square" lIns="91425" tIns="45700" rIns="9125" bIns="45700" anchor="t" anchorCtr="0">
            <a:noAutofit/>
          </a:bodyPr>
          <a:lstStyle>
            <a:lvl1pPr marL="457200" marR="0" lvl="0" indent="-228600" algn="l">
              <a:spcBef>
                <a:spcPts val="360"/>
              </a:spcBef>
              <a:spcAft>
                <a:spcPts val="0"/>
              </a:spcAft>
              <a:buClr>
                <a:schemeClr val="lt1"/>
              </a:buClr>
              <a:buSzPts val="1800"/>
              <a:buFont typeface="Century Schoolbook"/>
              <a:buNone/>
              <a:defRPr sz="1800">
                <a:solidFill>
                  <a:schemeClr val="lt1"/>
                </a:solidFill>
                <a:latin typeface="Century Schoolbook"/>
                <a:ea typeface="Century Schoolbook"/>
                <a:cs typeface="Century Schoolbook"/>
                <a:sym typeface="Century Schoolbook"/>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165" name="Google Shape;165;p51"/>
          <p:cNvSpPr txBox="1">
            <a:spLocks noGrp="1"/>
          </p:cNvSpPr>
          <p:nvPr>
            <p:ph type="dt" idx="10"/>
          </p:nvPr>
        </p:nvSpPr>
        <p:spPr>
          <a:xfrm>
            <a:off x="66675" y="6559360"/>
            <a:ext cx="2438400" cy="244475"/>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6" name="Google Shape;166;p51"/>
          <p:cNvSpPr txBox="1">
            <a:spLocks noGrp="1"/>
          </p:cNvSpPr>
          <p:nvPr>
            <p:ph type="sldNum" idx="12"/>
          </p:nvPr>
        </p:nvSpPr>
        <p:spPr>
          <a:xfrm>
            <a:off x="8172450" y="6559360"/>
            <a:ext cx="914400" cy="24447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200">
                <a:solidFill>
                  <a:schemeClr val="lt2"/>
                </a:solidFill>
              </a:defRPr>
            </a:lvl1pPr>
            <a:lvl2pPr marL="0" lvl="1" indent="0" algn="r">
              <a:spcBef>
                <a:spcPts val="0"/>
              </a:spcBef>
              <a:buNone/>
              <a:defRPr sz="1200">
                <a:solidFill>
                  <a:schemeClr val="lt2"/>
                </a:solidFill>
              </a:defRPr>
            </a:lvl2pPr>
            <a:lvl3pPr marL="0" lvl="2" indent="0" algn="r">
              <a:spcBef>
                <a:spcPts val="0"/>
              </a:spcBef>
              <a:buNone/>
              <a:defRPr sz="1200">
                <a:solidFill>
                  <a:schemeClr val="lt2"/>
                </a:solidFill>
              </a:defRPr>
            </a:lvl3pPr>
            <a:lvl4pPr marL="0" lvl="3" indent="0" algn="r">
              <a:spcBef>
                <a:spcPts val="0"/>
              </a:spcBef>
              <a:buNone/>
              <a:defRPr sz="1200">
                <a:solidFill>
                  <a:schemeClr val="lt2"/>
                </a:solidFill>
              </a:defRPr>
            </a:lvl4pPr>
            <a:lvl5pPr marL="0" lvl="4" indent="0" algn="r">
              <a:spcBef>
                <a:spcPts val="0"/>
              </a:spcBef>
              <a:buNone/>
              <a:defRPr sz="1200">
                <a:solidFill>
                  <a:schemeClr val="lt2"/>
                </a:solidFill>
              </a:defRPr>
            </a:lvl5pPr>
            <a:lvl6pPr marL="0" lvl="5" indent="0" algn="r">
              <a:spcBef>
                <a:spcPts val="0"/>
              </a:spcBef>
              <a:buNone/>
              <a:defRPr sz="1200">
                <a:solidFill>
                  <a:schemeClr val="lt2"/>
                </a:solidFill>
              </a:defRPr>
            </a:lvl6pPr>
            <a:lvl7pPr marL="0" lvl="6" indent="0" algn="r">
              <a:spcBef>
                <a:spcPts val="0"/>
              </a:spcBef>
              <a:buNone/>
              <a:defRPr sz="1200">
                <a:solidFill>
                  <a:schemeClr val="lt2"/>
                </a:solidFill>
              </a:defRPr>
            </a:lvl7pPr>
            <a:lvl8pPr marL="0" lvl="7" indent="0" algn="r">
              <a:spcBef>
                <a:spcPts val="0"/>
              </a:spcBef>
              <a:buNone/>
              <a:defRPr sz="1200">
                <a:solidFill>
                  <a:schemeClr val="lt2"/>
                </a:solidFill>
              </a:defRPr>
            </a:lvl8pPr>
            <a:lvl9pPr marL="0" lvl="8" indent="0" algn="r">
              <a:spcBef>
                <a:spcPts val="0"/>
              </a:spcBef>
              <a:buNone/>
              <a:defRPr sz="1200">
                <a:solidFill>
                  <a:schemeClr val="lt2"/>
                </a:solidFill>
              </a:defRPr>
            </a:lvl9pPr>
          </a:lstStyle>
          <a:p>
            <a:pPr marL="0" lvl="0" indent="0" algn="r" rtl="0">
              <a:spcBef>
                <a:spcPts val="0"/>
              </a:spcBef>
              <a:spcAft>
                <a:spcPts val="0"/>
              </a:spcAft>
              <a:buNone/>
            </a:pPr>
            <a:fld id="{00000000-1234-1234-1234-123412341234}" type="slidenum">
              <a:rPr lang="en-US"/>
              <a:t>‹#›</a:t>
            </a:fld>
            <a:endParaRPr/>
          </a:p>
        </p:txBody>
      </p:sp>
      <p:sp>
        <p:nvSpPr>
          <p:cNvPr id="167" name="Google Shape;167;p51"/>
          <p:cNvSpPr txBox="1">
            <a:spLocks noGrp="1"/>
          </p:cNvSpPr>
          <p:nvPr>
            <p:ph type="ftr" idx="11"/>
          </p:nvPr>
        </p:nvSpPr>
        <p:spPr>
          <a:xfrm>
            <a:off x="2995653" y="6558153"/>
            <a:ext cx="4648200" cy="246888"/>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2-Up Landscape with Captions">
  <p:cSld name="2-Up Landscape with Captions">
    <p:spTree>
      <p:nvGrpSpPr>
        <p:cNvPr id="1" name="Shape 168"/>
        <p:cNvGrpSpPr/>
        <p:nvPr/>
      </p:nvGrpSpPr>
      <p:grpSpPr>
        <a:xfrm>
          <a:off x="0" y="0"/>
          <a:ext cx="0" cy="0"/>
          <a:chOff x="0" y="0"/>
          <a:chExt cx="0" cy="0"/>
        </a:xfrm>
      </p:grpSpPr>
      <p:sp>
        <p:nvSpPr>
          <p:cNvPr id="169" name="Google Shape;169;p52"/>
          <p:cNvSpPr>
            <a:spLocks noGrp="1"/>
          </p:cNvSpPr>
          <p:nvPr>
            <p:ph type="pic" idx="2"/>
          </p:nvPr>
        </p:nvSpPr>
        <p:spPr>
          <a:xfrm>
            <a:off x="4648200" y="1676400"/>
            <a:ext cx="4038600" cy="3028950"/>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803"/>
              </a:srgbClr>
            </a:outerShdw>
          </a:effectLst>
        </p:spPr>
        <p:txBody>
          <a:bodyPr spcFirstLastPara="1" wrap="square" lIns="91425" tIns="45700" rIns="91425" bIns="45700" anchor="t" anchorCtr="0">
            <a:normAutofit/>
          </a:bodyPr>
          <a:lstStyle>
            <a:lvl1pPr marR="0" lvl="0" algn="ctr" rtl="0">
              <a:spcBef>
                <a:spcPts val="480"/>
              </a:spcBef>
              <a:spcAft>
                <a:spcPts val="0"/>
              </a:spcAft>
              <a:buClr>
                <a:schemeClr val="lt1"/>
              </a:buClr>
              <a:buSzPts val="2400"/>
              <a:buFont typeface="Century Schoolbook"/>
              <a:buNone/>
              <a:defRPr sz="2400" b="0" i="0" u="none" strike="noStrike" cap="none">
                <a:solidFill>
                  <a:schemeClr val="lt1"/>
                </a:solidFill>
                <a:latin typeface="Century Schoolbook"/>
                <a:ea typeface="Century Schoolbook"/>
                <a:cs typeface="Century Schoolbook"/>
                <a:sym typeface="Century Schoolbook"/>
              </a:defRPr>
            </a:lvl1pPr>
            <a:lvl2pPr marR="0" lvl="1" algn="l" rtl="0">
              <a:spcBef>
                <a:spcPts val="480"/>
              </a:spcBef>
              <a:spcAft>
                <a:spcPts val="0"/>
              </a:spcAft>
              <a:buClr>
                <a:schemeClr val="lt1"/>
              </a:buClr>
              <a:buSzPts val="2400"/>
              <a:buFont typeface="Century Schoolbook"/>
              <a:buChar char="–"/>
              <a:defRPr sz="2400" b="0" i="0" u="none" strike="noStrike" cap="none">
                <a:solidFill>
                  <a:schemeClr val="lt1"/>
                </a:solidFill>
                <a:latin typeface="Century Schoolbook"/>
                <a:ea typeface="Century Schoolbook"/>
                <a:cs typeface="Century Schoolbook"/>
                <a:sym typeface="Century Schoolbook"/>
              </a:defRPr>
            </a:lvl2pPr>
            <a:lvl3pPr marR="0" lvl="2"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3pPr>
            <a:lvl4pPr marR="0" lvl="3" algn="l" rtl="0">
              <a:spcBef>
                <a:spcPts val="360"/>
              </a:spcBef>
              <a:spcAft>
                <a:spcPts val="0"/>
              </a:spcAft>
              <a:buClr>
                <a:schemeClr val="lt1"/>
              </a:buClr>
              <a:buSzPts val="1800"/>
              <a:buFont typeface="Century Schoolbook"/>
              <a:buChar char="–"/>
              <a:defRPr sz="1800" b="0" i="0" u="none" strike="noStrike" cap="none">
                <a:solidFill>
                  <a:schemeClr val="lt1"/>
                </a:solidFill>
                <a:latin typeface="Century Schoolbook"/>
                <a:ea typeface="Century Schoolbook"/>
                <a:cs typeface="Century Schoolbook"/>
                <a:sym typeface="Century Schoolbook"/>
              </a:defRPr>
            </a:lvl4pPr>
            <a:lvl5pPr marR="0" lvl="4" algn="l" rtl="0">
              <a:spcBef>
                <a:spcPts val="320"/>
              </a:spcBef>
              <a:spcAft>
                <a:spcPts val="0"/>
              </a:spcAft>
              <a:buClr>
                <a:schemeClr val="lt1"/>
              </a:buClr>
              <a:buSzPts val="1600"/>
              <a:buFont typeface="Century Schoolbook"/>
              <a:buChar char="»"/>
              <a:defRPr sz="1600" b="0" i="0" u="none" strike="noStrike" cap="none">
                <a:solidFill>
                  <a:schemeClr val="lt1"/>
                </a:solidFill>
                <a:latin typeface="Century Schoolbook"/>
                <a:ea typeface="Century Schoolbook"/>
                <a:cs typeface="Century Schoolbook"/>
                <a:sym typeface="Century Schoolbook"/>
              </a:defRPr>
            </a:lvl5pPr>
            <a:lvl6pPr marR="0" lvl="5"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6pPr>
            <a:lvl7pPr marR="0" lvl="6"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7pPr>
            <a:lvl8pPr marR="0" lvl="7"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8pPr>
            <a:lvl9pPr marR="0" lvl="8"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9pPr>
          </a:lstStyle>
          <a:p>
            <a:endParaRPr/>
          </a:p>
        </p:txBody>
      </p:sp>
      <p:sp>
        <p:nvSpPr>
          <p:cNvPr id="170" name="Google Shape;170;p52"/>
          <p:cNvSpPr>
            <a:spLocks noGrp="1"/>
          </p:cNvSpPr>
          <p:nvPr>
            <p:ph type="pic" idx="3"/>
          </p:nvPr>
        </p:nvSpPr>
        <p:spPr>
          <a:xfrm>
            <a:off x="457200" y="1676400"/>
            <a:ext cx="4038600" cy="3028950"/>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803"/>
              </a:srgbClr>
            </a:outerShdw>
          </a:effectLst>
        </p:spPr>
        <p:txBody>
          <a:bodyPr spcFirstLastPara="1" wrap="square" lIns="91425" tIns="45700" rIns="91425" bIns="45700" anchor="t" anchorCtr="0">
            <a:normAutofit/>
          </a:bodyPr>
          <a:lstStyle>
            <a:lvl1pPr marR="0" lvl="0" algn="ctr" rtl="0">
              <a:spcBef>
                <a:spcPts val="480"/>
              </a:spcBef>
              <a:spcAft>
                <a:spcPts val="0"/>
              </a:spcAft>
              <a:buClr>
                <a:schemeClr val="lt1"/>
              </a:buClr>
              <a:buSzPts val="2400"/>
              <a:buFont typeface="Century Schoolbook"/>
              <a:buNone/>
              <a:defRPr sz="2400" b="0" i="0" u="none" strike="noStrike" cap="none">
                <a:solidFill>
                  <a:schemeClr val="lt1"/>
                </a:solidFill>
                <a:latin typeface="Century Schoolbook"/>
                <a:ea typeface="Century Schoolbook"/>
                <a:cs typeface="Century Schoolbook"/>
                <a:sym typeface="Century Schoolbook"/>
              </a:defRPr>
            </a:lvl1pPr>
            <a:lvl2pPr marR="0" lvl="1" algn="l" rtl="0">
              <a:spcBef>
                <a:spcPts val="480"/>
              </a:spcBef>
              <a:spcAft>
                <a:spcPts val="0"/>
              </a:spcAft>
              <a:buClr>
                <a:schemeClr val="lt1"/>
              </a:buClr>
              <a:buSzPts val="2400"/>
              <a:buFont typeface="Century Schoolbook"/>
              <a:buChar char="–"/>
              <a:defRPr sz="2400" b="0" i="0" u="none" strike="noStrike" cap="none">
                <a:solidFill>
                  <a:schemeClr val="lt1"/>
                </a:solidFill>
                <a:latin typeface="Century Schoolbook"/>
                <a:ea typeface="Century Schoolbook"/>
                <a:cs typeface="Century Schoolbook"/>
                <a:sym typeface="Century Schoolbook"/>
              </a:defRPr>
            </a:lvl2pPr>
            <a:lvl3pPr marR="0" lvl="2"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3pPr>
            <a:lvl4pPr marR="0" lvl="3" algn="l" rtl="0">
              <a:spcBef>
                <a:spcPts val="360"/>
              </a:spcBef>
              <a:spcAft>
                <a:spcPts val="0"/>
              </a:spcAft>
              <a:buClr>
                <a:schemeClr val="lt1"/>
              </a:buClr>
              <a:buSzPts val="1800"/>
              <a:buFont typeface="Century Schoolbook"/>
              <a:buChar char="–"/>
              <a:defRPr sz="1800" b="0" i="0" u="none" strike="noStrike" cap="none">
                <a:solidFill>
                  <a:schemeClr val="lt1"/>
                </a:solidFill>
                <a:latin typeface="Century Schoolbook"/>
                <a:ea typeface="Century Schoolbook"/>
                <a:cs typeface="Century Schoolbook"/>
                <a:sym typeface="Century Schoolbook"/>
              </a:defRPr>
            </a:lvl4pPr>
            <a:lvl5pPr marR="0" lvl="4" algn="l" rtl="0">
              <a:spcBef>
                <a:spcPts val="320"/>
              </a:spcBef>
              <a:spcAft>
                <a:spcPts val="0"/>
              </a:spcAft>
              <a:buClr>
                <a:schemeClr val="lt1"/>
              </a:buClr>
              <a:buSzPts val="1600"/>
              <a:buFont typeface="Century Schoolbook"/>
              <a:buChar char="»"/>
              <a:defRPr sz="1600" b="0" i="0" u="none" strike="noStrike" cap="none">
                <a:solidFill>
                  <a:schemeClr val="lt1"/>
                </a:solidFill>
                <a:latin typeface="Century Schoolbook"/>
                <a:ea typeface="Century Schoolbook"/>
                <a:cs typeface="Century Schoolbook"/>
                <a:sym typeface="Century Schoolbook"/>
              </a:defRPr>
            </a:lvl5pPr>
            <a:lvl6pPr marR="0" lvl="5"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6pPr>
            <a:lvl7pPr marR="0" lvl="6"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7pPr>
            <a:lvl8pPr marR="0" lvl="7"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8pPr>
            <a:lvl9pPr marR="0" lvl="8"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9pPr>
          </a:lstStyle>
          <a:p>
            <a:endParaRPr/>
          </a:p>
        </p:txBody>
      </p:sp>
      <p:sp>
        <p:nvSpPr>
          <p:cNvPr id="171" name="Google Shape;171;p52"/>
          <p:cNvSpPr txBox="1">
            <a:spLocks noGrp="1"/>
          </p:cNvSpPr>
          <p:nvPr>
            <p:ph type="body" idx="1"/>
          </p:nvPr>
        </p:nvSpPr>
        <p:spPr>
          <a:xfrm>
            <a:off x="457200" y="4857750"/>
            <a:ext cx="4038600" cy="1238250"/>
          </a:xfrm>
          <a:prstGeom prst="rect">
            <a:avLst/>
          </a:prstGeom>
          <a:noFill/>
          <a:ln>
            <a:noFill/>
          </a:ln>
        </p:spPr>
        <p:txBody>
          <a:bodyPr spcFirstLastPara="1" wrap="square" lIns="91425" tIns="45700" rIns="9125" bIns="45700" anchor="t" anchorCtr="0">
            <a:noAutofit/>
          </a:bodyPr>
          <a:lstStyle>
            <a:lvl1pPr marL="457200" marR="0" lvl="0" indent="-228600" algn="l">
              <a:spcBef>
                <a:spcPts val="360"/>
              </a:spcBef>
              <a:spcAft>
                <a:spcPts val="0"/>
              </a:spcAft>
              <a:buClr>
                <a:schemeClr val="lt1"/>
              </a:buClr>
              <a:buSzPts val="1800"/>
              <a:buFont typeface="Century Schoolbook"/>
              <a:buNone/>
              <a:defRPr sz="1800">
                <a:solidFill>
                  <a:schemeClr val="lt1"/>
                </a:solidFill>
                <a:latin typeface="Century Schoolbook"/>
                <a:ea typeface="Century Schoolbook"/>
                <a:cs typeface="Century Schoolbook"/>
                <a:sym typeface="Century Schoolbook"/>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172" name="Google Shape;172;p52"/>
          <p:cNvSpPr txBox="1">
            <a:spLocks noGrp="1"/>
          </p:cNvSpPr>
          <p:nvPr>
            <p:ph type="body" idx="4"/>
          </p:nvPr>
        </p:nvSpPr>
        <p:spPr>
          <a:xfrm>
            <a:off x="4648200" y="4857750"/>
            <a:ext cx="4038600" cy="1238250"/>
          </a:xfrm>
          <a:prstGeom prst="rect">
            <a:avLst/>
          </a:prstGeom>
          <a:noFill/>
          <a:ln>
            <a:noFill/>
          </a:ln>
        </p:spPr>
        <p:txBody>
          <a:bodyPr spcFirstLastPara="1" wrap="square" lIns="91425" tIns="45700" rIns="9125" bIns="45700" anchor="t" anchorCtr="0">
            <a:noAutofit/>
          </a:bodyPr>
          <a:lstStyle>
            <a:lvl1pPr marL="457200" marR="0" lvl="0" indent="-228600" algn="l">
              <a:spcBef>
                <a:spcPts val="360"/>
              </a:spcBef>
              <a:spcAft>
                <a:spcPts val="0"/>
              </a:spcAft>
              <a:buClr>
                <a:schemeClr val="lt1"/>
              </a:buClr>
              <a:buSzPts val="1800"/>
              <a:buFont typeface="Century Schoolbook"/>
              <a:buNone/>
              <a:defRPr sz="1800">
                <a:solidFill>
                  <a:schemeClr val="lt1"/>
                </a:solidFill>
                <a:latin typeface="Century Schoolbook"/>
                <a:ea typeface="Century Schoolbook"/>
                <a:cs typeface="Century Schoolbook"/>
                <a:sym typeface="Century Schoolbook"/>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173" name="Google Shape;173;p52"/>
          <p:cNvSpPr txBox="1">
            <a:spLocks noGrp="1"/>
          </p:cNvSpPr>
          <p:nvPr>
            <p:ph type="dt" idx="10"/>
          </p:nvPr>
        </p:nvSpPr>
        <p:spPr>
          <a:xfrm>
            <a:off x="66675" y="6559360"/>
            <a:ext cx="2438400" cy="244475"/>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4" name="Google Shape;174;p52"/>
          <p:cNvSpPr txBox="1">
            <a:spLocks noGrp="1"/>
          </p:cNvSpPr>
          <p:nvPr>
            <p:ph type="sldNum" idx="12"/>
          </p:nvPr>
        </p:nvSpPr>
        <p:spPr>
          <a:xfrm>
            <a:off x="8172450" y="6559360"/>
            <a:ext cx="914400" cy="24447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200">
                <a:solidFill>
                  <a:schemeClr val="lt2"/>
                </a:solidFill>
              </a:defRPr>
            </a:lvl1pPr>
            <a:lvl2pPr marL="0" lvl="1" indent="0" algn="r">
              <a:spcBef>
                <a:spcPts val="0"/>
              </a:spcBef>
              <a:buNone/>
              <a:defRPr sz="1200">
                <a:solidFill>
                  <a:schemeClr val="lt2"/>
                </a:solidFill>
              </a:defRPr>
            </a:lvl2pPr>
            <a:lvl3pPr marL="0" lvl="2" indent="0" algn="r">
              <a:spcBef>
                <a:spcPts val="0"/>
              </a:spcBef>
              <a:buNone/>
              <a:defRPr sz="1200">
                <a:solidFill>
                  <a:schemeClr val="lt2"/>
                </a:solidFill>
              </a:defRPr>
            </a:lvl3pPr>
            <a:lvl4pPr marL="0" lvl="3" indent="0" algn="r">
              <a:spcBef>
                <a:spcPts val="0"/>
              </a:spcBef>
              <a:buNone/>
              <a:defRPr sz="1200">
                <a:solidFill>
                  <a:schemeClr val="lt2"/>
                </a:solidFill>
              </a:defRPr>
            </a:lvl4pPr>
            <a:lvl5pPr marL="0" lvl="4" indent="0" algn="r">
              <a:spcBef>
                <a:spcPts val="0"/>
              </a:spcBef>
              <a:buNone/>
              <a:defRPr sz="1200">
                <a:solidFill>
                  <a:schemeClr val="lt2"/>
                </a:solidFill>
              </a:defRPr>
            </a:lvl5pPr>
            <a:lvl6pPr marL="0" lvl="5" indent="0" algn="r">
              <a:spcBef>
                <a:spcPts val="0"/>
              </a:spcBef>
              <a:buNone/>
              <a:defRPr sz="1200">
                <a:solidFill>
                  <a:schemeClr val="lt2"/>
                </a:solidFill>
              </a:defRPr>
            </a:lvl6pPr>
            <a:lvl7pPr marL="0" lvl="6" indent="0" algn="r">
              <a:spcBef>
                <a:spcPts val="0"/>
              </a:spcBef>
              <a:buNone/>
              <a:defRPr sz="1200">
                <a:solidFill>
                  <a:schemeClr val="lt2"/>
                </a:solidFill>
              </a:defRPr>
            </a:lvl7pPr>
            <a:lvl8pPr marL="0" lvl="7" indent="0" algn="r">
              <a:spcBef>
                <a:spcPts val="0"/>
              </a:spcBef>
              <a:buNone/>
              <a:defRPr sz="1200">
                <a:solidFill>
                  <a:schemeClr val="lt2"/>
                </a:solidFill>
              </a:defRPr>
            </a:lvl8pPr>
            <a:lvl9pPr marL="0" lvl="8" indent="0" algn="r">
              <a:spcBef>
                <a:spcPts val="0"/>
              </a:spcBef>
              <a:buNone/>
              <a:defRPr sz="1200">
                <a:solidFill>
                  <a:schemeClr val="lt2"/>
                </a:solidFill>
              </a:defRPr>
            </a:lvl9pPr>
          </a:lstStyle>
          <a:p>
            <a:pPr marL="0" lvl="0" indent="0" algn="r" rtl="0">
              <a:spcBef>
                <a:spcPts val="0"/>
              </a:spcBef>
              <a:spcAft>
                <a:spcPts val="0"/>
              </a:spcAft>
              <a:buNone/>
            </a:pPr>
            <a:fld id="{00000000-1234-1234-1234-123412341234}" type="slidenum">
              <a:rPr lang="en-US"/>
              <a:t>‹#›</a:t>
            </a:fld>
            <a:endParaRPr/>
          </a:p>
        </p:txBody>
      </p:sp>
      <p:sp>
        <p:nvSpPr>
          <p:cNvPr id="175" name="Google Shape;175;p52"/>
          <p:cNvSpPr txBox="1">
            <a:spLocks noGrp="1"/>
          </p:cNvSpPr>
          <p:nvPr>
            <p:ph type="ftr" idx="11"/>
          </p:nvPr>
        </p:nvSpPr>
        <p:spPr>
          <a:xfrm>
            <a:off x="2995653" y="6558153"/>
            <a:ext cx="4648200" cy="246888"/>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2-Up Mixed with Caption">
  <p:cSld name="2-Up Mixed with Caption">
    <p:spTree>
      <p:nvGrpSpPr>
        <p:cNvPr id="1" name="Shape 176"/>
        <p:cNvGrpSpPr/>
        <p:nvPr/>
      </p:nvGrpSpPr>
      <p:grpSpPr>
        <a:xfrm>
          <a:off x="0" y="0"/>
          <a:ext cx="0" cy="0"/>
          <a:chOff x="0" y="0"/>
          <a:chExt cx="0" cy="0"/>
        </a:xfrm>
      </p:grpSpPr>
      <p:sp>
        <p:nvSpPr>
          <p:cNvPr id="177" name="Google Shape;177;p53"/>
          <p:cNvSpPr>
            <a:spLocks noGrp="1"/>
          </p:cNvSpPr>
          <p:nvPr>
            <p:ph type="pic" idx="2"/>
          </p:nvPr>
        </p:nvSpPr>
        <p:spPr>
          <a:xfrm>
            <a:off x="5141976" y="381000"/>
            <a:ext cx="3773424" cy="2830068"/>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803"/>
              </a:srgbClr>
            </a:outerShdw>
          </a:effectLst>
        </p:spPr>
        <p:txBody>
          <a:bodyPr spcFirstLastPara="1" wrap="square" lIns="91425" tIns="45700" rIns="91425" bIns="45700" anchor="t" anchorCtr="0">
            <a:normAutofit/>
          </a:bodyPr>
          <a:lstStyle>
            <a:lvl1pPr marR="0" lvl="0" algn="ctr" rtl="0">
              <a:spcBef>
                <a:spcPts val="480"/>
              </a:spcBef>
              <a:spcAft>
                <a:spcPts val="0"/>
              </a:spcAft>
              <a:buClr>
                <a:schemeClr val="lt1"/>
              </a:buClr>
              <a:buSzPts val="2400"/>
              <a:buFont typeface="Century Schoolbook"/>
              <a:buNone/>
              <a:defRPr sz="2400" b="0" i="0" u="none" strike="noStrike" cap="none">
                <a:solidFill>
                  <a:schemeClr val="lt1"/>
                </a:solidFill>
                <a:latin typeface="Century Schoolbook"/>
                <a:ea typeface="Century Schoolbook"/>
                <a:cs typeface="Century Schoolbook"/>
                <a:sym typeface="Century Schoolbook"/>
              </a:defRPr>
            </a:lvl1pPr>
            <a:lvl2pPr marR="0" lvl="1" algn="l" rtl="0">
              <a:spcBef>
                <a:spcPts val="480"/>
              </a:spcBef>
              <a:spcAft>
                <a:spcPts val="0"/>
              </a:spcAft>
              <a:buClr>
                <a:schemeClr val="lt1"/>
              </a:buClr>
              <a:buSzPts val="2400"/>
              <a:buFont typeface="Century Schoolbook"/>
              <a:buChar char="–"/>
              <a:defRPr sz="2400" b="0" i="0" u="none" strike="noStrike" cap="none">
                <a:solidFill>
                  <a:schemeClr val="lt1"/>
                </a:solidFill>
                <a:latin typeface="Century Schoolbook"/>
                <a:ea typeface="Century Schoolbook"/>
                <a:cs typeface="Century Schoolbook"/>
                <a:sym typeface="Century Schoolbook"/>
              </a:defRPr>
            </a:lvl2pPr>
            <a:lvl3pPr marR="0" lvl="2"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3pPr>
            <a:lvl4pPr marR="0" lvl="3" algn="l" rtl="0">
              <a:spcBef>
                <a:spcPts val="360"/>
              </a:spcBef>
              <a:spcAft>
                <a:spcPts val="0"/>
              </a:spcAft>
              <a:buClr>
                <a:schemeClr val="lt1"/>
              </a:buClr>
              <a:buSzPts val="1800"/>
              <a:buFont typeface="Century Schoolbook"/>
              <a:buChar char="–"/>
              <a:defRPr sz="1800" b="0" i="0" u="none" strike="noStrike" cap="none">
                <a:solidFill>
                  <a:schemeClr val="lt1"/>
                </a:solidFill>
                <a:latin typeface="Century Schoolbook"/>
                <a:ea typeface="Century Schoolbook"/>
                <a:cs typeface="Century Schoolbook"/>
                <a:sym typeface="Century Schoolbook"/>
              </a:defRPr>
            </a:lvl4pPr>
            <a:lvl5pPr marR="0" lvl="4" algn="l" rtl="0">
              <a:spcBef>
                <a:spcPts val="320"/>
              </a:spcBef>
              <a:spcAft>
                <a:spcPts val="0"/>
              </a:spcAft>
              <a:buClr>
                <a:schemeClr val="lt1"/>
              </a:buClr>
              <a:buSzPts val="1600"/>
              <a:buFont typeface="Century Schoolbook"/>
              <a:buChar char="»"/>
              <a:defRPr sz="1600" b="0" i="0" u="none" strike="noStrike" cap="none">
                <a:solidFill>
                  <a:schemeClr val="lt1"/>
                </a:solidFill>
                <a:latin typeface="Century Schoolbook"/>
                <a:ea typeface="Century Schoolbook"/>
                <a:cs typeface="Century Schoolbook"/>
                <a:sym typeface="Century Schoolbook"/>
              </a:defRPr>
            </a:lvl5pPr>
            <a:lvl6pPr marR="0" lvl="5"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6pPr>
            <a:lvl7pPr marR="0" lvl="6"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7pPr>
            <a:lvl8pPr marR="0" lvl="7"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8pPr>
            <a:lvl9pPr marR="0" lvl="8"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9pPr>
          </a:lstStyle>
          <a:p>
            <a:endParaRPr/>
          </a:p>
        </p:txBody>
      </p:sp>
      <p:sp>
        <p:nvSpPr>
          <p:cNvPr id="178" name="Google Shape;178;p53"/>
          <p:cNvSpPr>
            <a:spLocks noGrp="1"/>
          </p:cNvSpPr>
          <p:nvPr>
            <p:ph type="pic" idx="3"/>
          </p:nvPr>
        </p:nvSpPr>
        <p:spPr>
          <a:xfrm>
            <a:off x="454152" y="381000"/>
            <a:ext cx="4462272" cy="5949696"/>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803"/>
              </a:srgbClr>
            </a:outerShdw>
          </a:effectLst>
        </p:spPr>
        <p:txBody>
          <a:bodyPr spcFirstLastPara="1" wrap="square" lIns="91425" tIns="45700" rIns="91425" bIns="45700" anchor="t" anchorCtr="0">
            <a:normAutofit/>
          </a:bodyPr>
          <a:lstStyle>
            <a:lvl1pPr marR="0" lvl="0" algn="ctr" rtl="0">
              <a:spcBef>
                <a:spcPts val="480"/>
              </a:spcBef>
              <a:spcAft>
                <a:spcPts val="0"/>
              </a:spcAft>
              <a:buClr>
                <a:schemeClr val="lt1"/>
              </a:buClr>
              <a:buSzPts val="2400"/>
              <a:buFont typeface="Century Schoolbook"/>
              <a:buNone/>
              <a:defRPr sz="2400" b="0" i="0" u="none" strike="noStrike" cap="none">
                <a:solidFill>
                  <a:schemeClr val="lt1"/>
                </a:solidFill>
                <a:latin typeface="Century Schoolbook"/>
                <a:ea typeface="Century Schoolbook"/>
                <a:cs typeface="Century Schoolbook"/>
                <a:sym typeface="Century Schoolbook"/>
              </a:defRPr>
            </a:lvl1pPr>
            <a:lvl2pPr marR="0" lvl="1" algn="l" rtl="0">
              <a:spcBef>
                <a:spcPts val="480"/>
              </a:spcBef>
              <a:spcAft>
                <a:spcPts val="0"/>
              </a:spcAft>
              <a:buClr>
                <a:schemeClr val="lt1"/>
              </a:buClr>
              <a:buSzPts val="2400"/>
              <a:buFont typeface="Century Schoolbook"/>
              <a:buChar char="–"/>
              <a:defRPr sz="2400" b="0" i="0" u="none" strike="noStrike" cap="none">
                <a:solidFill>
                  <a:schemeClr val="lt1"/>
                </a:solidFill>
                <a:latin typeface="Century Schoolbook"/>
                <a:ea typeface="Century Schoolbook"/>
                <a:cs typeface="Century Schoolbook"/>
                <a:sym typeface="Century Schoolbook"/>
              </a:defRPr>
            </a:lvl2pPr>
            <a:lvl3pPr marR="0" lvl="2"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3pPr>
            <a:lvl4pPr marR="0" lvl="3" algn="l" rtl="0">
              <a:spcBef>
                <a:spcPts val="360"/>
              </a:spcBef>
              <a:spcAft>
                <a:spcPts val="0"/>
              </a:spcAft>
              <a:buClr>
                <a:schemeClr val="lt1"/>
              </a:buClr>
              <a:buSzPts val="1800"/>
              <a:buFont typeface="Century Schoolbook"/>
              <a:buChar char="–"/>
              <a:defRPr sz="1800" b="0" i="0" u="none" strike="noStrike" cap="none">
                <a:solidFill>
                  <a:schemeClr val="lt1"/>
                </a:solidFill>
                <a:latin typeface="Century Schoolbook"/>
                <a:ea typeface="Century Schoolbook"/>
                <a:cs typeface="Century Schoolbook"/>
                <a:sym typeface="Century Schoolbook"/>
              </a:defRPr>
            </a:lvl4pPr>
            <a:lvl5pPr marR="0" lvl="4" algn="l" rtl="0">
              <a:spcBef>
                <a:spcPts val="320"/>
              </a:spcBef>
              <a:spcAft>
                <a:spcPts val="0"/>
              </a:spcAft>
              <a:buClr>
                <a:schemeClr val="lt1"/>
              </a:buClr>
              <a:buSzPts val="1600"/>
              <a:buFont typeface="Century Schoolbook"/>
              <a:buChar char="»"/>
              <a:defRPr sz="1600" b="0" i="0" u="none" strike="noStrike" cap="none">
                <a:solidFill>
                  <a:schemeClr val="lt1"/>
                </a:solidFill>
                <a:latin typeface="Century Schoolbook"/>
                <a:ea typeface="Century Schoolbook"/>
                <a:cs typeface="Century Schoolbook"/>
                <a:sym typeface="Century Schoolbook"/>
              </a:defRPr>
            </a:lvl5pPr>
            <a:lvl6pPr marR="0" lvl="5"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6pPr>
            <a:lvl7pPr marR="0" lvl="6"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7pPr>
            <a:lvl8pPr marR="0" lvl="7"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8pPr>
            <a:lvl9pPr marR="0" lvl="8"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9pPr>
          </a:lstStyle>
          <a:p>
            <a:endParaRPr/>
          </a:p>
        </p:txBody>
      </p:sp>
      <p:sp>
        <p:nvSpPr>
          <p:cNvPr id="179" name="Google Shape;179;p53"/>
          <p:cNvSpPr txBox="1">
            <a:spLocks noGrp="1"/>
          </p:cNvSpPr>
          <p:nvPr>
            <p:ph type="body" idx="1"/>
          </p:nvPr>
        </p:nvSpPr>
        <p:spPr>
          <a:xfrm>
            <a:off x="5141976" y="3352800"/>
            <a:ext cx="3773425" cy="2971800"/>
          </a:xfrm>
          <a:prstGeom prst="rect">
            <a:avLst/>
          </a:prstGeom>
          <a:noFill/>
          <a:ln>
            <a:noFill/>
          </a:ln>
        </p:spPr>
        <p:txBody>
          <a:bodyPr spcFirstLastPara="1" wrap="square" lIns="91425" tIns="45700" rIns="91425" bIns="45700" anchor="t" anchorCtr="0">
            <a:noAutofit/>
          </a:bodyPr>
          <a:lstStyle>
            <a:lvl1pPr marL="457200" marR="0" lvl="0" indent="-228600" algn="l">
              <a:spcBef>
                <a:spcPts val="360"/>
              </a:spcBef>
              <a:spcAft>
                <a:spcPts val="0"/>
              </a:spcAft>
              <a:buClr>
                <a:schemeClr val="lt1"/>
              </a:buClr>
              <a:buSzPts val="1800"/>
              <a:buFont typeface="Century Schoolbook"/>
              <a:buNone/>
              <a:defRPr sz="1800" i="0">
                <a:solidFill>
                  <a:schemeClr val="lt1"/>
                </a:solidFill>
                <a:latin typeface="Century Schoolbook"/>
                <a:ea typeface="Century Schoolbook"/>
                <a:cs typeface="Century Schoolbook"/>
                <a:sym typeface="Century Schoolbook"/>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180" name="Google Shape;180;p53"/>
          <p:cNvSpPr txBox="1">
            <a:spLocks noGrp="1"/>
          </p:cNvSpPr>
          <p:nvPr>
            <p:ph type="dt" idx="10"/>
          </p:nvPr>
        </p:nvSpPr>
        <p:spPr>
          <a:xfrm>
            <a:off x="66675" y="6559360"/>
            <a:ext cx="2438400" cy="244475"/>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1" name="Google Shape;181;p53"/>
          <p:cNvSpPr txBox="1">
            <a:spLocks noGrp="1"/>
          </p:cNvSpPr>
          <p:nvPr>
            <p:ph type="sldNum" idx="12"/>
          </p:nvPr>
        </p:nvSpPr>
        <p:spPr>
          <a:xfrm>
            <a:off x="8172450" y="6559360"/>
            <a:ext cx="914400" cy="24447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200">
                <a:solidFill>
                  <a:schemeClr val="lt2"/>
                </a:solidFill>
              </a:defRPr>
            </a:lvl1pPr>
            <a:lvl2pPr marL="0" lvl="1" indent="0" algn="r">
              <a:spcBef>
                <a:spcPts val="0"/>
              </a:spcBef>
              <a:buNone/>
              <a:defRPr sz="1200">
                <a:solidFill>
                  <a:schemeClr val="lt2"/>
                </a:solidFill>
              </a:defRPr>
            </a:lvl2pPr>
            <a:lvl3pPr marL="0" lvl="2" indent="0" algn="r">
              <a:spcBef>
                <a:spcPts val="0"/>
              </a:spcBef>
              <a:buNone/>
              <a:defRPr sz="1200">
                <a:solidFill>
                  <a:schemeClr val="lt2"/>
                </a:solidFill>
              </a:defRPr>
            </a:lvl3pPr>
            <a:lvl4pPr marL="0" lvl="3" indent="0" algn="r">
              <a:spcBef>
                <a:spcPts val="0"/>
              </a:spcBef>
              <a:buNone/>
              <a:defRPr sz="1200">
                <a:solidFill>
                  <a:schemeClr val="lt2"/>
                </a:solidFill>
              </a:defRPr>
            </a:lvl4pPr>
            <a:lvl5pPr marL="0" lvl="4" indent="0" algn="r">
              <a:spcBef>
                <a:spcPts val="0"/>
              </a:spcBef>
              <a:buNone/>
              <a:defRPr sz="1200">
                <a:solidFill>
                  <a:schemeClr val="lt2"/>
                </a:solidFill>
              </a:defRPr>
            </a:lvl5pPr>
            <a:lvl6pPr marL="0" lvl="5" indent="0" algn="r">
              <a:spcBef>
                <a:spcPts val="0"/>
              </a:spcBef>
              <a:buNone/>
              <a:defRPr sz="1200">
                <a:solidFill>
                  <a:schemeClr val="lt2"/>
                </a:solidFill>
              </a:defRPr>
            </a:lvl6pPr>
            <a:lvl7pPr marL="0" lvl="6" indent="0" algn="r">
              <a:spcBef>
                <a:spcPts val="0"/>
              </a:spcBef>
              <a:buNone/>
              <a:defRPr sz="1200">
                <a:solidFill>
                  <a:schemeClr val="lt2"/>
                </a:solidFill>
              </a:defRPr>
            </a:lvl7pPr>
            <a:lvl8pPr marL="0" lvl="7" indent="0" algn="r">
              <a:spcBef>
                <a:spcPts val="0"/>
              </a:spcBef>
              <a:buNone/>
              <a:defRPr sz="1200">
                <a:solidFill>
                  <a:schemeClr val="lt2"/>
                </a:solidFill>
              </a:defRPr>
            </a:lvl8pPr>
            <a:lvl9pPr marL="0" lvl="8" indent="0" algn="r">
              <a:spcBef>
                <a:spcPts val="0"/>
              </a:spcBef>
              <a:buNone/>
              <a:defRPr sz="1200">
                <a:solidFill>
                  <a:schemeClr val="lt2"/>
                </a:solidFill>
              </a:defRPr>
            </a:lvl9pPr>
          </a:lstStyle>
          <a:p>
            <a:pPr marL="0" lvl="0" indent="0" algn="r" rtl="0">
              <a:spcBef>
                <a:spcPts val="0"/>
              </a:spcBef>
              <a:spcAft>
                <a:spcPts val="0"/>
              </a:spcAft>
              <a:buNone/>
            </a:pPr>
            <a:fld id="{00000000-1234-1234-1234-123412341234}" type="slidenum">
              <a:rPr lang="en-US"/>
              <a:t>‹#›</a:t>
            </a:fld>
            <a:endParaRPr/>
          </a:p>
        </p:txBody>
      </p:sp>
      <p:sp>
        <p:nvSpPr>
          <p:cNvPr id="182" name="Google Shape;182;p53"/>
          <p:cNvSpPr txBox="1">
            <a:spLocks noGrp="1"/>
          </p:cNvSpPr>
          <p:nvPr>
            <p:ph type="ftr" idx="11"/>
          </p:nvPr>
        </p:nvSpPr>
        <p:spPr>
          <a:xfrm>
            <a:off x="2995653" y="6558153"/>
            <a:ext cx="4648200" cy="246888"/>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3-Up Portrait with Captions">
  <p:cSld name="3-Up Portrait with Captions">
    <p:spTree>
      <p:nvGrpSpPr>
        <p:cNvPr id="1" name="Shape 183"/>
        <p:cNvGrpSpPr/>
        <p:nvPr/>
      </p:nvGrpSpPr>
      <p:grpSpPr>
        <a:xfrm>
          <a:off x="0" y="0"/>
          <a:ext cx="0" cy="0"/>
          <a:chOff x="0" y="0"/>
          <a:chExt cx="0" cy="0"/>
        </a:xfrm>
      </p:grpSpPr>
      <p:sp>
        <p:nvSpPr>
          <p:cNvPr id="184" name="Google Shape;184;p54"/>
          <p:cNvSpPr>
            <a:spLocks noGrp="1"/>
          </p:cNvSpPr>
          <p:nvPr>
            <p:ph type="pic" idx="2"/>
          </p:nvPr>
        </p:nvSpPr>
        <p:spPr>
          <a:xfrm>
            <a:off x="228600" y="1066800"/>
            <a:ext cx="2743200" cy="3657600"/>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803"/>
              </a:srgbClr>
            </a:outerShdw>
          </a:effectLst>
        </p:spPr>
        <p:txBody>
          <a:bodyPr spcFirstLastPara="1" wrap="square" lIns="91425" tIns="45700" rIns="91425" bIns="45700" anchor="t" anchorCtr="0">
            <a:normAutofit/>
          </a:bodyPr>
          <a:lstStyle>
            <a:lvl1pPr marR="0" lvl="0" algn="ctr" rtl="0">
              <a:spcBef>
                <a:spcPts val="480"/>
              </a:spcBef>
              <a:spcAft>
                <a:spcPts val="0"/>
              </a:spcAft>
              <a:buClr>
                <a:schemeClr val="lt1"/>
              </a:buClr>
              <a:buSzPts val="2400"/>
              <a:buFont typeface="Century Schoolbook"/>
              <a:buNone/>
              <a:defRPr sz="2400" b="0" i="0" u="none" strike="noStrike" cap="none">
                <a:solidFill>
                  <a:schemeClr val="lt1"/>
                </a:solidFill>
                <a:latin typeface="Century Schoolbook"/>
                <a:ea typeface="Century Schoolbook"/>
                <a:cs typeface="Century Schoolbook"/>
                <a:sym typeface="Century Schoolbook"/>
              </a:defRPr>
            </a:lvl1pPr>
            <a:lvl2pPr marR="0" lvl="1" algn="l" rtl="0">
              <a:spcBef>
                <a:spcPts val="480"/>
              </a:spcBef>
              <a:spcAft>
                <a:spcPts val="0"/>
              </a:spcAft>
              <a:buClr>
                <a:schemeClr val="lt1"/>
              </a:buClr>
              <a:buSzPts val="2400"/>
              <a:buFont typeface="Century Schoolbook"/>
              <a:buChar char="–"/>
              <a:defRPr sz="2400" b="0" i="0" u="none" strike="noStrike" cap="none">
                <a:solidFill>
                  <a:schemeClr val="lt1"/>
                </a:solidFill>
                <a:latin typeface="Century Schoolbook"/>
                <a:ea typeface="Century Schoolbook"/>
                <a:cs typeface="Century Schoolbook"/>
                <a:sym typeface="Century Schoolbook"/>
              </a:defRPr>
            </a:lvl2pPr>
            <a:lvl3pPr marR="0" lvl="2"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3pPr>
            <a:lvl4pPr marR="0" lvl="3" algn="l" rtl="0">
              <a:spcBef>
                <a:spcPts val="360"/>
              </a:spcBef>
              <a:spcAft>
                <a:spcPts val="0"/>
              </a:spcAft>
              <a:buClr>
                <a:schemeClr val="lt1"/>
              </a:buClr>
              <a:buSzPts val="1800"/>
              <a:buFont typeface="Century Schoolbook"/>
              <a:buChar char="–"/>
              <a:defRPr sz="1800" b="0" i="0" u="none" strike="noStrike" cap="none">
                <a:solidFill>
                  <a:schemeClr val="lt1"/>
                </a:solidFill>
                <a:latin typeface="Century Schoolbook"/>
                <a:ea typeface="Century Schoolbook"/>
                <a:cs typeface="Century Schoolbook"/>
                <a:sym typeface="Century Schoolbook"/>
              </a:defRPr>
            </a:lvl4pPr>
            <a:lvl5pPr marR="0" lvl="4" algn="l" rtl="0">
              <a:spcBef>
                <a:spcPts val="320"/>
              </a:spcBef>
              <a:spcAft>
                <a:spcPts val="0"/>
              </a:spcAft>
              <a:buClr>
                <a:schemeClr val="lt1"/>
              </a:buClr>
              <a:buSzPts val="1600"/>
              <a:buFont typeface="Century Schoolbook"/>
              <a:buChar char="»"/>
              <a:defRPr sz="1600" b="0" i="0" u="none" strike="noStrike" cap="none">
                <a:solidFill>
                  <a:schemeClr val="lt1"/>
                </a:solidFill>
                <a:latin typeface="Century Schoolbook"/>
                <a:ea typeface="Century Schoolbook"/>
                <a:cs typeface="Century Schoolbook"/>
                <a:sym typeface="Century Schoolbook"/>
              </a:defRPr>
            </a:lvl5pPr>
            <a:lvl6pPr marR="0" lvl="5"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6pPr>
            <a:lvl7pPr marR="0" lvl="6"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7pPr>
            <a:lvl8pPr marR="0" lvl="7"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8pPr>
            <a:lvl9pPr marR="0" lvl="8"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9pPr>
          </a:lstStyle>
          <a:p>
            <a:endParaRPr/>
          </a:p>
        </p:txBody>
      </p:sp>
      <p:sp>
        <p:nvSpPr>
          <p:cNvPr id="185" name="Google Shape;185;p54"/>
          <p:cNvSpPr>
            <a:spLocks noGrp="1"/>
          </p:cNvSpPr>
          <p:nvPr>
            <p:ph type="pic" idx="3"/>
          </p:nvPr>
        </p:nvSpPr>
        <p:spPr>
          <a:xfrm>
            <a:off x="3200400" y="1066800"/>
            <a:ext cx="2743200" cy="3657600"/>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803"/>
              </a:srgbClr>
            </a:outerShdw>
          </a:effectLst>
        </p:spPr>
        <p:txBody>
          <a:bodyPr spcFirstLastPara="1" wrap="square" lIns="91425" tIns="45700" rIns="91425" bIns="45700" anchor="t" anchorCtr="0">
            <a:normAutofit/>
          </a:bodyPr>
          <a:lstStyle>
            <a:lvl1pPr marR="0" lvl="0" algn="ctr" rtl="0">
              <a:spcBef>
                <a:spcPts val="480"/>
              </a:spcBef>
              <a:spcAft>
                <a:spcPts val="0"/>
              </a:spcAft>
              <a:buClr>
                <a:schemeClr val="lt1"/>
              </a:buClr>
              <a:buSzPts val="2400"/>
              <a:buFont typeface="Century Schoolbook"/>
              <a:buNone/>
              <a:defRPr sz="2400" b="0" i="0" u="none" strike="noStrike" cap="none">
                <a:solidFill>
                  <a:schemeClr val="lt1"/>
                </a:solidFill>
                <a:latin typeface="Century Schoolbook"/>
                <a:ea typeface="Century Schoolbook"/>
                <a:cs typeface="Century Schoolbook"/>
                <a:sym typeface="Century Schoolbook"/>
              </a:defRPr>
            </a:lvl1pPr>
            <a:lvl2pPr marR="0" lvl="1" algn="l" rtl="0">
              <a:spcBef>
                <a:spcPts val="480"/>
              </a:spcBef>
              <a:spcAft>
                <a:spcPts val="0"/>
              </a:spcAft>
              <a:buClr>
                <a:schemeClr val="lt1"/>
              </a:buClr>
              <a:buSzPts val="2400"/>
              <a:buFont typeface="Century Schoolbook"/>
              <a:buChar char="–"/>
              <a:defRPr sz="2400" b="0" i="0" u="none" strike="noStrike" cap="none">
                <a:solidFill>
                  <a:schemeClr val="lt1"/>
                </a:solidFill>
                <a:latin typeface="Century Schoolbook"/>
                <a:ea typeface="Century Schoolbook"/>
                <a:cs typeface="Century Schoolbook"/>
                <a:sym typeface="Century Schoolbook"/>
              </a:defRPr>
            </a:lvl2pPr>
            <a:lvl3pPr marR="0" lvl="2"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3pPr>
            <a:lvl4pPr marR="0" lvl="3" algn="l" rtl="0">
              <a:spcBef>
                <a:spcPts val="360"/>
              </a:spcBef>
              <a:spcAft>
                <a:spcPts val="0"/>
              </a:spcAft>
              <a:buClr>
                <a:schemeClr val="lt1"/>
              </a:buClr>
              <a:buSzPts val="1800"/>
              <a:buFont typeface="Century Schoolbook"/>
              <a:buChar char="–"/>
              <a:defRPr sz="1800" b="0" i="0" u="none" strike="noStrike" cap="none">
                <a:solidFill>
                  <a:schemeClr val="lt1"/>
                </a:solidFill>
                <a:latin typeface="Century Schoolbook"/>
                <a:ea typeface="Century Schoolbook"/>
                <a:cs typeface="Century Schoolbook"/>
                <a:sym typeface="Century Schoolbook"/>
              </a:defRPr>
            </a:lvl4pPr>
            <a:lvl5pPr marR="0" lvl="4" algn="l" rtl="0">
              <a:spcBef>
                <a:spcPts val="320"/>
              </a:spcBef>
              <a:spcAft>
                <a:spcPts val="0"/>
              </a:spcAft>
              <a:buClr>
                <a:schemeClr val="lt1"/>
              </a:buClr>
              <a:buSzPts val="1600"/>
              <a:buFont typeface="Century Schoolbook"/>
              <a:buChar char="»"/>
              <a:defRPr sz="1600" b="0" i="0" u="none" strike="noStrike" cap="none">
                <a:solidFill>
                  <a:schemeClr val="lt1"/>
                </a:solidFill>
                <a:latin typeface="Century Schoolbook"/>
                <a:ea typeface="Century Schoolbook"/>
                <a:cs typeface="Century Schoolbook"/>
                <a:sym typeface="Century Schoolbook"/>
              </a:defRPr>
            </a:lvl5pPr>
            <a:lvl6pPr marR="0" lvl="5"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6pPr>
            <a:lvl7pPr marR="0" lvl="6"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7pPr>
            <a:lvl8pPr marR="0" lvl="7"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8pPr>
            <a:lvl9pPr marR="0" lvl="8"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9pPr>
          </a:lstStyle>
          <a:p>
            <a:endParaRPr/>
          </a:p>
        </p:txBody>
      </p:sp>
      <p:sp>
        <p:nvSpPr>
          <p:cNvPr id="186" name="Google Shape;186;p54"/>
          <p:cNvSpPr>
            <a:spLocks noGrp="1"/>
          </p:cNvSpPr>
          <p:nvPr>
            <p:ph type="pic" idx="4"/>
          </p:nvPr>
        </p:nvSpPr>
        <p:spPr>
          <a:xfrm>
            <a:off x="6172200" y="1066800"/>
            <a:ext cx="2743200" cy="3657600"/>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803"/>
              </a:srgbClr>
            </a:outerShdw>
          </a:effectLst>
        </p:spPr>
        <p:txBody>
          <a:bodyPr spcFirstLastPara="1" wrap="square" lIns="91425" tIns="45700" rIns="91425" bIns="45700" anchor="t" anchorCtr="0">
            <a:normAutofit/>
          </a:bodyPr>
          <a:lstStyle>
            <a:lvl1pPr marR="0" lvl="0" algn="ctr" rtl="0">
              <a:spcBef>
                <a:spcPts val="480"/>
              </a:spcBef>
              <a:spcAft>
                <a:spcPts val="0"/>
              </a:spcAft>
              <a:buClr>
                <a:schemeClr val="lt1"/>
              </a:buClr>
              <a:buSzPts val="2400"/>
              <a:buFont typeface="Century Schoolbook"/>
              <a:buNone/>
              <a:defRPr sz="2400" b="0" i="0" u="none" strike="noStrike" cap="none">
                <a:solidFill>
                  <a:schemeClr val="lt1"/>
                </a:solidFill>
                <a:latin typeface="Century Schoolbook"/>
                <a:ea typeface="Century Schoolbook"/>
                <a:cs typeface="Century Schoolbook"/>
                <a:sym typeface="Century Schoolbook"/>
              </a:defRPr>
            </a:lvl1pPr>
            <a:lvl2pPr marR="0" lvl="1" algn="l" rtl="0">
              <a:spcBef>
                <a:spcPts val="480"/>
              </a:spcBef>
              <a:spcAft>
                <a:spcPts val="0"/>
              </a:spcAft>
              <a:buClr>
                <a:schemeClr val="lt1"/>
              </a:buClr>
              <a:buSzPts val="2400"/>
              <a:buFont typeface="Century Schoolbook"/>
              <a:buChar char="–"/>
              <a:defRPr sz="2400" b="0" i="0" u="none" strike="noStrike" cap="none">
                <a:solidFill>
                  <a:schemeClr val="lt1"/>
                </a:solidFill>
                <a:latin typeface="Century Schoolbook"/>
                <a:ea typeface="Century Schoolbook"/>
                <a:cs typeface="Century Schoolbook"/>
                <a:sym typeface="Century Schoolbook"/>
              </a:defRPr>
            </a:lvl2pPr>
            <a:lvl3pPr marR="0" lvl="2"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3pPr>
            <a:lvl4pPr marR="0" lvl="3" algn="l" rtl="0">
              <a:spcBef>
                <a:spcPts val="360"/>
              </a:spcBef>
              <a:spcAft>
                <a:spcPts val="0"/>
              </a:spcAft>
              <a:buClr>
                <a:schemeClr val="lt1"/>
              </a:buClr>
              <a:buSzPts val="1800"/>
              <a:buFont typeface="Century Schoolbook"/>
              <a:buChar char="–"/>
              <a:defRPr sz="1800" b="0" i="0" u="none" strike="noStrike" cap="none">
                <a:solidFill>
                  <a:schemeClr val="lt1"/>
                </a:solidFill>
                <a:latin typeface="Century Schoolbook"/>
                <a:ea typeface="Century Schoolbook"/>
                <a:cs typeface="Century Schoolbook"/>
                <a:sym typeface="Century Schoolbook"/>
              </a:defRPr>
            </a:lvl4pPr>
            <a:lvl5pPr marR="0" lvl="4" algn="l" rtl="0">
              <a:spcBef>
                <a:spcPts val="320"/>
              </a:spcBef>
              <a:spcAft>
                <a:spcPts val="0"/>
              </a:spcAft>
              <a:buClr>
                <a:schemeClr val="lt1"/>
              </a:buClr>
              <a:buSzPts val="1600"/>
              <a:buFont typeface="Century Schoolbook"/>
              <a:buChar char="»"/>
              <a:defRPr sz="1600" b="0" i="0" u="none" strike="noStrike" cap="none">
                <a:solidFill>
                  <a:schemeClr val="lt1"/>
                </a:solidFill>
                <a:latin typeface="Century Schoolbook"/>
                <a:ea typeface="Century Schoolbook"/>
                <a:cs typeface="Century Schoolbook"/>
                <a:sym typeface="Century Schoolbook"/>
              </a:defRPr>
            </a:lvl5pPr>
            <a:lvl6pPr marR="0" lvl="5"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6pPr>
            <a:lvl7pPr marR="0" lvl="6"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7pPr>
            <a:lvl8pPr marR="0" lvl="7"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8pPr>
            <a:lvl9pPr marR="0" lvl="8"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9pPr>
          </a:lstStyle>
          <a:p>
            <a:endParaRPr/>
          </a:p>
        </p:txBody>
      </p:sp>
      <p:sp>
        <p:nvSpPr>
          <p:cNvPr id="187" name="Google Shape;187;p54"/>
          <p:cNvSpPr txBox="1">
            <a:spLocks noGrp="1"/>
          </p:cNvSpPr>
          <p:nvPr>
            <p:ph type="body" idx="1"/>
          </p:nvPr>
        </p:nvSpPr>
        <p:spPr>
          <a:xfrm>
            <a:off x="228600" y="4876800"/>
            <a:ext cx="2743200" cy="1447800"/>
          </a:xfrm>
          <a:prstGeom prst="rect">
            <a:avLst/>
          </a:prstGeom>
          <a:noFill/>
          <a:ln>
            <a:noFill/>
          </a:ln>
        </p:spPr>
        <p:txBody>
          <a:bodyPr spcFirstLastPara="1" wrap="square" lIns="91425" tIns="45700" rIns="91425" bIns="45700" anchor="t" anchorCtr="0">
            <a:noAutofit/>
          </a:bodyPr>
          <a:lstStyle>
            <a:lvl1pPr marL="457200" marR="0" lvl="0" indent="-228600" algn="l">
              <a:spcBef>
                <a:spcPts val="360"/>
              </a:spcBef>
              <a:spcAft>
                <a:spcPts val="0"/>
              </a:spcAft>
              <a:buClr>
                <a:schemeClr val="lt1"/>
              </a:buClr>
              <a:buSzPts val="1800"/>
              <a:buFont typeface="Century Schoolbook"/>
              <a:buNone/>
              <a:defRPr sz="1800">
                <a:solidFill>
                  <a:schemeClr val="lt1"/>
                </a:solidFill>
                <a:latin typeface="Century Schoolbook"/>
                <a:ea typeface="Century Schoolbook"/>
                <a:cs typeface="Century Schoolbook"/>
                <a:sym typeface="Century Schoolbook"/>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188" name="Google Shape;188;p54"/>
          <p:cNvSpPr txBox="1">
            <a:spLocks noGrp="1"/>
          </p:cNvSpPr>
          <p:nvPr>
            <p:ph type="body" idx="5"/>
          </p:nvPr>
        </p:nvSpPr>
        <p:spPr>
          <a:xfrm>
            <a:off x="3200400" y="4876800"/>
            <a:ext cx="2743200" cy="1447800"/>
          </a:xfrm>
          <a:prstGeom prst="rect">
            <a:avLst/>
          </a:prstGeom>
          <a:noFill/>
          <a:ln>
            <a:noFill/>
          </a:ln>
        </p:spPr>
        <p:txBody>
          <a:bodyPr spcFirstLastPara="1" wrap="square" lIns="91425" tIns="45700" rIns="91425" bIns="45700" anchor="t" anchorCtr="0">
            <a:noAutofit/>
          </a:bodyPr>
          <a:lstStyle>
            <a:lvl1pPr marL="457200" marR="0" lvl="0" indent="-228600" algn="l">
              <a:spcBef>
                <a:spcPts val="360"/>
              </a:spcBef>
              <a:spcAft>
                <a:spcPts val="0"/>
              </a:spcAft>
              <a:buClr>
                <a:schemeClr val="lt1"/>
              </a:buClr>
              <a:buSzPts val="1800"/>
              <a:buFont typeface="Century Schoolbook"/>
              <a:buNone/>
              <a:defRPr sz="1800">
                <a:solidFill>
                  <a:schemeClr val="lt1"/>
                </a:solidFill>
                <a:latin typeface="Century Schoolbook"/>
                <a:ea typeface="Century Schoolbook"/>
                <a:cs typeface="Century Schoolbook"/>
                <a:sym typeface="Century Schoolbook"/>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189" name="Google Shape;189;p54"/>
          <p:cNvSpPr txBox="1">
            <a:spLocks noGrp="1"/>
          </p:cNvSpPr>
          <p:nvPr>
            <p:ph type="body" idx="6"/>
          </p:nvPr>
        </p:nvSpPr>
        <p:spPr>
          <a:xfrm>
            <a:off x="6172200" y="4876800"/>
            <a:ext cx="2743200" cy="1447800"/>
          </a:xfrm>
          <a:prstGeom prst="rect">
            <a:avLst/>
          </a:prstGeom>
          <a:noFill/>
          <a:ln>
            <a:noFill/>
          </a:ln>
        </p:spPr>
        <p:txBody>
          <a:bodyPr spcFirstLastPara="1" wrap="square" lIns="91425" tIns="45700" rIns="91425" bIns="45700" anchor="t" anchorCtr="0">
            <a:noAutofit/>
          </a:bodyPr>
          <a:lstStyle>
            <a:lvl1pPr marL="457200" marR="0" lvl="0" indent="-228600" algn="l">
              <a:spcBef>
                <a:spcPts val="360"/>
              </a:spcBef>
              <a:spcAft>
                <a:spcPts val="0"/>
              </a:spcAft>
              <a:buClr>
                <a:schemeClr val="lt1"/>
              </a:buClr>
              <a:buSzPts val="1800"/>
              <a:buFont typeface="Century Schoolbook"/>
              <a:buNone/>
              <a:defRPr sz="1800">
                <a:solidFill>
                  <a:schemeClr val="lt1"/>
                </a:solidFill>
                <a:latin typeface="Century Schoolbook"/>
                <a:ea typeface="Century Schoolbook"/>
                <a:cs typeface="Century Schoolbook"/>
                <a:sym typeface="Century Schoolbook"/>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190" name="Google Shape;190;p54"/>
          <p:cNvSpPr txBox="1">
            <a:spLocks noGrp="1"/>
          </p:cNvSpPr>
          <p:nvPr>
            <p:ph type="dt" idx="10"/>
          </p:nvPr>
        </p:nvSpPr>
        <p:spPr>
          <a:xfrm>
            <a:off x="66675" y="6559360"/>
            <a:ext cx="2438400" cy="244475"/>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1" name="Google Shape;191;p54"/>
          <p:cNvSpPr txBox="1">
            <a:spLocks noGrp="1"/>
          </p:cNvSpPr>
          <p:nvPr>
            <p:ph type="sldNum" idx="12"/>
          </p:nvPr>
        </p:nvSpPr>
        <p:spPr>
          <a:xfrm>
            <a:off x="8172450" y="6559360"/>
            <a:ext cx="914400" cy="24447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200">
                <a:solidFill>
                  <a:schemeClr val="lt2"/>
                </a:solidFill>
              </a:defRPr>
            </a:lvl1pPr>
            <a:lvl2pPr marL="0" lvl="1" indent="0" algn="r">
              <a:spcBef>
                <a:spcPts val="0"/>
              </a:spcBef>
              <a:buNone/>
              <a:defRPr sz="1200">
                <a:solidFill>
                  <a:schemeClr val="lt2"/>
                </a:solidFill>
              </a:defRPr>
            </a:lvl2pPr>
            <a:lvl3pPr marL="0" lvl="2" indent="0" algn="r">
              <a:spcBef>
                <a:spcPts val="0"/>
              </a:spcBef>
              <a:buNone/>
              <a:defRPr sz="1200">
                <a:solidFill>
                  <a:schemeClr val="lt2"/>
                </a:solidFill>
              </a:defRPr>
            </a:lvl3pPr>
            <a:lvl4pPr marL="0" lvl="3" indent="0" algn="r">
              <a:spcBef>
                <a:spcPts val="0"/>
              </a:spcBef>
              <a:buNone/>
              <a:defRPr sz="1200">
                <a:solidFill>
                  <a:schemeClr val="lt2"/>
                </a:solidFill>
              </a:defRPr>
            </a:lvl4pPr>
            <a:lvl5pPr marL="0" lvl="4" indent="0" algn="r">
              <a:spcBef>
                <a:spcPts val="0"/>
              </a:spcBef>
              <a:buNone/>
              <a:defRPr sz="1200">
                <a:solidFill>
                  <a:schemeClr val="lt2"/>
                </a:solidFill>
              </a:defRPr>
            </a:lvl5pPr>
            <a:lvl6pPr marL="0" lvl="5" indent="0" algn="r">
              <a:spcBef>
                <a:spcPts val="0"/>
              </a:spcBef>
              <a:buNone/>
              <a:defRPr sz="1200">
                <a:solidFill>
                  <a:schemeClr val="lt2"/>
                </a:solidFill>
              </a:defRPr>
            </a:lvl6pPr>
            <a:lvl7pPr marL="0" lvl="6" indent="0" algn="r">
              <a:spcBef>
                <a:spcPts val="0"/>
              </a:spcBef>
              <a:buNone/>
              <a:defRPr sz="1200">
                <a:solidFill>
                  <a:schemeClr val="lt2"/>
                </a:solidFill>
              </a:defRPr>
            </a:lvl7pPr>
            <a:lvl8pPr marL="0" lvl="7" indent="0" algn="r">
              <a:spcBef>
                <a:spcPts val="0"/>
              </a:spcBef>
              <a:buNone/>
              <a:defRPr sz="1200">
                <a:solidFill>
                  <a:schemeClr val="lt2"/>
                </a:solidFill>
              </a:defRPr>
            </a:lvl8pPr>
            <a:lvl9pPr marL="0" lvl="8" indent="0" algn="r">
              <a:spcBef>
                <a:spcPts val="0"/>
              </a:spcBef>
              <a:buNone/>
              <a:defRPr sz="1200">
                <a:solidFill>
                  <a:schemeClr val="lt2"/>
                </a:solidFill>
              </a:defRPr>
            </a:lvl9pPr>
          </a:lstStyle>
          <a:p>
            <a:pPr marL="0" lvl="0" indent="0" algn="r" rtl="0">
              <a:spcBef>
                <a:spcPts val="0"/>
              </a:spcBef>
              <a:spcAft>
                <a:spcPts val="0"/>
              </a:spcAft>
              <a:buNone/>
            </a:pPr>
            <a:fld id="{00000000-1234-1234-1234-123412341234}" type="slidenum">
              <a:rPr lang="en-US"/>
              <a:t>‹#›</a:t>
            </a:fld>
            <a:endParaRPr/>
          </a:p>
        </p:txBody>
      </p:sp>
      <p:sp>
        <p:nvSpPr>
          <p:cNvPr id="192" name="Google Shape;192;p54"/>
          <p:cNvSpPr txBox="1">
            <a:spLocks noGrp="1"/>
          </p:cNvSpPr>
          <p:nvPr>
            <p:ph type="ftr" idx="11"/>
          </p:nvPr>
        </p:nvSpPr>
        <p:spPr>
          <a:xfrm>
            <a:off x="2995653" y="6558153"/>
            <a:ext cx="4648200" cy="246888"/>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3-Up Landscape with Caption">
  <p:cSld name="3-Up Landscape with Caption">
    <p:spTree>
      <p:nvGrpSpPr>
        <p:cNvPr id="1" name="Shape 193"/>
        <p:cNvGrpSpPr/>
        <p:nvPr/>
      </p:nvGrpSpPr>
      <p:grpSpPr>
        <a:xfrm>
          <a:off x="0" y="0"/>
          <a:ext cx="0" cy="0"/>
          <a:chOff x="0" y="0"/>
          <a:chExt cx="0" cy="0"/>
        </a:xfrm>
      </p:grpSpPr>
      <p:sp>
        <p:nvSpPr>
          <p:cNvPr id="194" name="Google Shape;194;p55"/>
          <p:cNvSpPr>
            <a:spLocks noGrp="1"/>
          </p:cNvSpPr>
          <p:nvPr>
            <p:ph type="pic" idx="2"/>
          </p:nvPr>
        </p:nvSpPr>
        <p:spPr>
          <a:xfrm>
            <a:off x="4663440" y="3403823"/>
            <a:ext cx="4023360" cy="3017520"/>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803"/>
              </a:srgbClr>
            </a:outerShdw>
          </a:effectLst>
        </p:spPr>
        <p:txBody>
          <a:bodyPr spcFirstLastPara="1" wrap="square" lIns="91425" tIns="45700" rIns="91425" bIns="45700" anchor="t" anchorCtr="0">
            <a:normAutofit/>
          </a:bodyPr>
          <a:lstStyle>
            <a:lvl1pPr marR="0" lvl="0" algn="ctr" rtl="0">
              <a:spcBef>
                <a:spcPts val="480"/>
              </a:spcBef>
              <a:spcAft>
                <a:spcPts val="0"/>
              </a:spcAft>
              <a:buClr>
                <a:schemeClr val="lt1"/>
              </a:buClr>
              <a:buSzPts val="2400"/>
              <a:buFont typeface="Century Schoolbook"/>
              <a:buNone/>
              <a:defRPr sz="2400" b="0" i="0" u="none" strike="noStrike" cap="none">
                <a:solidFill>
                  <a:schemeClr val="lt1"/>
                </a:solidFill>
                <a:latin typeface="Century Schoolbook"/>
                <a:ea typeface="Century Schoolbook"/>
                <a:cs typeface="Century Schoolbook"/>
                <a:sym typeface="Century Schoolbook"/>
              </a:defRPr>
            </a:lvl1pPr>
            <a:lvl2pPr marR="0" lvl="1" algn="l" rtl="0">
              <a:spcBef>
                <a:spcPts val="480"/>
              </a:spcBef>
              <a:spcAft>
                <a:spcPts val="0"/>
              </a:spcAft>
              <a:buClr>
                <a:schemeClr val="lt1"/>
              </a:buClr>
              <a:buSzPts val="2400"/>
              <a:buFont typeface="Century Schoolbook"/>
              <a:buChar char="–"/>
              <a:defRPr sz="2400" b="0" i="0" u="none" strike="noStrike" cap="none">
                <a:solidFill>
                  <a:schemeClr val="lt1"/>
                </a:solidFill>
                <a:latin typeface="Century Schoolbook"/>
                <a:ea typeface="Century Schoolbook"/>
                <a:cs typeface="Century Schoolbook"/>
                <a:sym typeface="Century Schoolbook"/>
              </a:defRPr>
            </a:lvl2pPr>
            <a:lvl3pPr marR="0" lvl="2"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3pPr>
            <a:lvl4pPr marR="0" lvl="3" algn="l" rtl="0">
              <a:spcBef>
                <a:spcPts val="360"/>
              </a:spcBef>
              <a:spcAft>
                <a:spcPts val="0"/>
              </a:spcAft>
              <a:buClr>
                <a:schemeClr val="lt1"/>
              </a:buClr>
              <a:buSzPts val="1800"/>
              <a:buFont typeface="Century Schoolbook"/>
              <a:buChar char="–"/>
              <a:defRPr sz="1800" b="0" i="0" u="none" strike="noStrike" cap="none">
                <a:solidFill>
                  <a:schemeClr val="lt1"/>
                </a:solidFill>
                <a:latin typeface="Century Schoolbook"/>
                <a:ea typeface="Century Schoolbook"/>
                <a:cs typeface="Century Schoolbook"/>
                <a:sym typeface="Century Schoolbook"/>
              </a:defRPr>
            </a:lvl4pPr>
            <a:lvl5pPr marR="0" lvl="4" algn="l" rtl="0">
              <a:spcBef>
                <a:spcPts val="320"/>
              </a:spcBef>
              <a:spcAft>
                <a:spcPts val="0"/>
              </a:spcAft>
              <a:buClr>
                <a:schemeClr val="lt1"/>
              </a:buClr>
              <a:buSzPts val="1600"/>
              <a:buFont typeface="Century Schoolbook"/>
              <a:buChar char="»"/>
              <a:defRPr sz="1600" b="0" i="0" u="none" strike="noStrike" cap="none">
                <a:solidFill>
                  <a:schemeClr val="lt1"/>
                </a:solidFill>
                <a:latin typeface="Century Schoolbook"/>
                <a:ea typeface="Century Schoolbook"/>
                <a:cs typeface="Century Schoolbook"/>
                <a:sym typeface="Century Schoolbook"/>
              </a:defRPr>
            </a:lvl5pPr>
            <a:lvl6pPr marR="0" lvl="5"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6pPr>
            <a:lvl7pPr marR="0" lvl="6"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7pPr>
            <a:lvl8pPr marR="0" lvl="7"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8pPr>
            <a:lvl9pPr marR="0" lvl="8"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9pPr>
          </a:lstStyle>
          <a:p>
            <a:endParaRPr/>
          </a:p>
        </p:txBody>
      </p:sp>
      <p:sp>
        <p:nvSpPr>
          <p:cNvPr id="195" name="Google Shape;195;p55"/>
          <p:cNvSpPr>
            <a:spLocks noGrp="1"/>
          </p:cNvSpPr>
          <p:nvPr>
            <p:ph type="pic" idx="3"/>
          </p:nvPr>
        </p:nvSpPr>
        <p:spPr>
          <a:xfrm>
            <a:off x="457200" y="3403823"/>
            <a:ext cx="4023360" cy="3017520"/>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803"/>
              </a:srgbClr>
            </a:outerShdw>
          </a:effectLst>
        </p:spPr>
        <p:txBody>
          <a:bodyPr spcFirstLastPara="1" wrap="square" lIns="91425" tIns="45700" rIns="91425" bIns="45700" anchor="t" anchorCtr="0">
            <a:normAutofit/>
          </a:bodyPr>
          <a:lstStyle>
            <a:lvl1pPr marR="0" lvl="0" algn="ctr" rtl="0">
              <a:spcBef>
                <a:spcPts val="480"/>
              </a:spcBef>
              <a:spcAft>
                <a:spcPts val="0"/>
              </a:spcAft>
              <a:buClr>
                <a:schemeClr val="lt1"/>
              </a:buClr>
              <a:buSzPts val="2400"/>
              <a:buFont typeface="Century Schoolbook"/>
              <a:buNone/>
              <a:defRPr sz="2400" b="0" i="0" u="none" strike="noStrike" cap="none">
                <a:solidFill>
                  <a:schemeClr val="lt1"/>
                </a:solidFill>
                <a:latin typeface="Century Schoolbook"/>
                <a:ea typeface="Century Schoolbook"/>
                <a:cs typeface="Century Schoolbook"/>
                <a:sym typeface="Century Schoolbook"/>
              </a:defRPr>
            </a:lvl1pPr>
            <a:lvl2pPr marR="0" lvl="1" algn="l" rtl="0">
              <a:spcBef>
                <a:spcPts val="480"/>
              </a:spcBef>
              <a:spcAft>
                <a:spcPts val="0"/>
              </a:spcAft>
              <a:buClr>
                <a:schemeClr val="lt1"/>
              </a:buClr>
              <a:buSzPts val="2400"/>
              <a:buFont typeface="Century Schoolbook"/>
              <a:buChar char="–"/>
              <a:defRPr sz="2400" b="0" i="0" u="none" strike="noStrike" cap="none">
                <a:solidFill>
                  <a:schemeClr val="lt1"/>
                </a:solidFill>
                <a:latin typeface="Century Schoolbook"/>
                <a:ea typeface="Century Schoolbook"/>
                <a:cs typeface="Century Schoolbook"/>
                <a:sym typeface="Century Schoolbook"/>
              </a:defRPr>
            </a:lvl2pPr>
            <a:lvl3pPr marR="0" lvl="2"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3pPr>
            <a:lvl4pPr marR="0" lvl="3" algn="l" rtl="0">
              <a:spcBef>
                <a:spcPts val="360"/>
              </a:spcBef>
              <a:spcAft>
                <a:spcPts val="0"/>
              </a:spcAft>
              <a:buClr>
                <a:schemeClr val="lt1"/>
              </a:buClr>
              <a:buSzPts val="1800"/>
              <a:buFont typeface="Century Schoolbook"/>
              <a:buChar char="–"/>
              <a:defRPr sz="1800" b="0" i="0" u="none" strike="noStrike" cap="none">
                <a:solidFill>
                  <a:schemeClr val="lt1"/>
                </a:solidFill>
                <a:latin typeface="Century Schoolbook"/>
                <a:ea typeface="Century Schoolbook"/>
                <a:cs typeface="Century Schoolbook"/>
                <a:sym typeface="Century Schoolbook"/>
              </a:defRPr>
            </a:lvl4pPr>
            <a:lvl5pPr marR="0" lvl="4" algn="l" rtl="0">
              <a:spcBef>
                <a:spcPts val="320"/>
              </a:spcBef>
              <a:spcAft>
                <a:spcPts val="0"/>
              </a:spcAft>
              <a:buClr>
                <a:schemeClr val="lt1"/>
              </a:buClr>
              <a:buSzPts val="1600"/>
              <a:buFont typeface="Century Schoolbook"/>
              <a:buChar char="»"/>
              <a:defRPr sz="1600" b="0" i="0" u="none" strike="noStrike" cap="none">
                <a:solidFill>
                  <a:schemeClr val="lt1"/>
                </a:solidFill>
                <a:latin typeface="Century Schoolbook"/>
                <a:ea typeface="Century Schoolbook"/>
                <a:cs typeface="Century Schoolbook"/>
                <a:sym typeface="Century Schoolbook"/>
              </a:defRPr>
            </a:lvl5pPr>
            <a:lvl6pPr marR="0" lvl="5"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6pPr>
            <a:lvl7pPr marR="0" lvl="6"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7pPr>
            <a:lvl8pPr marR="0" lvl="7"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8pPr>
            <a:lvl9pPr marR="0" lvl="8"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9pPr>
          </a:lstStyle>
          <a:p>
            <a:endParaRPr/>
          </a:p>
        </p:txBody>
      </p:sp>
      <p:sp>
        <p:nvSpPr>
          <p:cNvPr id="196" name="Google Shape;196;p55"/>
          <p:cNvSpPr>
            <a:spLocks noGrp="1"/>
          </p:cNvSpPr>
          <p:nvPr>
            <p:ph type="pic" idx="4"/>
          </p:nvPr>
        </p:nvSpPr>
        <p:spPr>
          <a:xfrm>
            <a:off x="4663440" y="228600"/>
            <a:ext cx="4023360" cy="3017520"/>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803"/>
              </a:srgbClr>
            </a:outerShdw>
          </a:effectLst>
        </p:spPr>
        <p:txBody>
          <a:bodyPr spcFirstLastPara="1" wrap="square" lIns="91425" tIns="45700" rIns="91425" bIns="45700" anchor="t" anchorCtr="0">
            <a:normAutofit/>
          </a:bodyPr>
          <a:lstStyle>
            <a:lvl1pPr marR="0" lvl="0" algn="ctr" rtl="0">
              <a:spcBef>
                <a:spcPts val="480"/>
              </a:spcBef>
              <a:spcAft>
                <a:spcPts val="0"/>
              </a:spcAft>
              <a:buClr>
                <a:schemeClr val="lt1"/>
              </a:buClr>
              <a:buSzPts val="2400"/>
              <a:buFont typeface="Century Schoolbook"/>
              <a:buNone/>
              <a:defRPr sz="2400" b="0" i="0" u="none" strike="noStrike" cap="none">
                <a:solidFill>
                  <a:schemeClr val="lt1"/>
                </a:solidFill>
                <a:latin typeface="Century Schoolbook"/>
                <a:ea typeface="Century Schoolbook"/>
                <a:cs typeface="Century Schoolbook"/>
                <a:sym typeface="Century Schoolbook"/>
              </a:defRPr>
            </a:lvl1pPr>
            <a:lvl2pPr marR="0" lvl="1" algn="l" rtl="0">
              <a:spcBef>
                <a:spcPts val="480"/>
              </a:spcBef>
              <a:spcAft>
                <a:spcPts val="0"/>
              </a:spcAft>
              <a:buClr>
                <a:schemeClr val="lt1"/>
              </a:buClr>
              <a:buSzPts val="2400"/>
              <a:buFont typeface="Century Schoolbook"/>
              <a:buChar char="–"/>
              <a:defRPr sz="2400" b="0" i="0" u="none" strike="noStrike" cap="none">
                <a:solidFill>
                  <a:schemeClr val="lt1"/>
                </a:solidFill>
                <a:latin typeface="Century Schoolbook"/>
                <a:ea typeface="Century Schoolbook"/>
                <a:cs typeface="Century Schoolbook"/>
                <a:sym typeface="Century Schoolbook"/>
              </a:defRPr>
            </a:lvl2pPr>
            <a:lvl3pPr marR="0" lvl="2"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3pPr>
            <a:lvl4pPr marR="0" lvl="3" algn="l" rtl="0">
              <a:spcBef>
                <a:spcPts val="360"/>
              </a:spcBef>
              <a:spcAft>
                <a:spcPts val="0"/>
              </a:spcAft>
              <a:buClr>
                <a:schemeClr val="lt1"/>
              </a:buClr>
              <a:buSzPts val="1800"/>
              <a:buFont typeface="Century Schoolbook"/>
              <a:buChar char="–"/>
              <a:defRPr sz="1800" b="0" i="0" u="none" strike="noStrike" cap="none">
                <a:solidFill>
                  <a:schemeClr val="lt1"/>
                </a:solidFill>
                <a:latin typeface="Century Schoolbook"/>
                <a:ea typeface="Century Schoolbook"/>
                <a:cs typeface="Century Schoolbook"/>
                <a:sym typeface="Century Schoolbook"/>
              </a:defRPr>
            </a:lvl4pPr>
            <a:lvl5pPr marR="0" lvl="4" algn="l" rtl="0">
              <a:spcBef>
                <a:spcPts val="320"/>
              </a:spcBef>
              <a:spcAft>
                <a:spcPts val="0"/>
              </a:spcAft>
              <a:buClr>
                <a:schemeClr val="lt1"/>
              </a:buClr>
              <a:buSzPts val="1600"/>
              <a:buFont typeface="Century Schoolbook"/>
              <a:buChar char="»"/>
              <a:defRPr sz="1600" b="0" i="0" u="none" strike="noStrike" cap="none">
                <a:solidFill>
                  <a:schemeClr val="lt1"/>
                </a:solidFill>
                <a:latin typeface="Century Schoolbook"/>
                <a:ea typeface="Century Schoolbook"/>
                <a:cs typeface="Century Schoolbook"/>
                <a:sym typeface="Century Schoolbook"/>
              </a:defRPr>
            </a:lvl5pPr>
            <a:lvl6pPr marR="0" lvl="5"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6pPr>
            <a:lvl7pPr marR="0" lvl="6"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7pPr>
            <a:lvl8pPr marR="0" lvl="7"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8pPr>
            <a:lvl9pPr marR="0" lvl="8"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9pPr>
          </a:lstStyle>
          <a:p>
            <a:endParaRPr/>
          </a:p>
        </p:txBody>
      </p:sp>
      <p:sp>
        <p:nvSpPr>
          <p:cNvPr id="197" name="Google Shape;197;p55"/>
          <p:cNvSpPr txBox="1">
            <a:spLocks noGrp="1"/>
          </p:cNvSpPr>
          <p:nvPr>
            <p:ph type="body" idx="1"/>
          </p:nvPr>
        </p:nvSpPr>
        <p:spPr>
          <a:xfrm>
            <a:off x="457200" y="228600"/>
            <a:ext cx="4023360" cy="3017520"/>
          </a:xfrm>
          <a:prstGeom prst="rect">
            <a:avLst/>
          </a:prstGeom>
          <a:noFill/>
          <a:ln>
            <a:noFill/>
          </a:ln>
        </p:spPr>
        <p:txBody>
          <a:bodyPr spcFirstLastPara="1" wrap="square" lIns="91425" tIns="45700" rIns="91425" bIns="45700" anchor="b" anchorCtr="0">
            <a:noAutofit/>
          </a:bodyPr>
          <a:lstStyle>
            <a:lvl1pPr marL="457200" marR="0" lvl="0" indent="-228600" algn="l">
              <a:spcBef>
                <a:spcPts val="360"/>
              </a:spcBef>
              <a:spcAft>
                <a:spcPts val="0"/>
              </a:spcAft>
              <a:buClr>
                <a:schemeClr val="lt1"/>
              </a:buClr>
              <a:buSzPts val="1800"/>
              <a:buFont typeface="Century Schoolbook"/>
              <a:buNone/>
              <a:defRPr sz="1800" i="0">
                <a:solidFill>
                  <a:schemeClr val="lt1"/>
                </a:solidFill>
                <a:latin typeface="Century Schoolbook"/>
                <a:ea typeface="Century Schoolbook"/>
                <a:cs typeface="Century Schoolbook"/>
                <a:sym typeface="Century Schoolbook"/>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198" name="Google Shape;198;p55"/>
          <p:cNvSpPr txBox="1">
            <a:spLocks noGrp="1"/>
          </p:cNvSpPr>
          <p:nvPr>
            <p:ph type="dt" idx="10"/>
          </p:nvPr>
        </p:nvSpPr>
        <p:spPr>
          <a:xfrm>
            <a:off x="66675" y="6559360"/>
            <a:ext cx="2438400" cy="244475"/>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9" name="Google Shape;199;p55"/>
          <p:cNvSpPr txBox="1">
            <a:spLocks noGrp="1"/>
          </p:cNvSpPr>
          <p:nvPr>
            <p:ph type="sldNum" idx="12"/>
          </p:nvPr>
        </p:nvSpPr>
        <p:spPr>
          <a:xfrm>
            <a:off x="8172450" y="6559360"/>
            <a:ext cx="914400" cy="24447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200">
                <a:solidFill>
                  <a:schemeClr val="lt2"/>
                </a:solidFill>
              </a:defRPr>
            </a:lvl1pPr>
            <a:lvl2pPr marL="0" lvl="1" indent="0" algn="r">
              <a:spcBef>
                <a:spcPts val="0"/>
              </a:spcBef>
              <a:buNone/>
              <a:defRPr sz="1200">
                <a:solidFill>
                  <a:schemeClr val="lt2"/>
                </a:solidFill>
              </a:defRPr>
            </a:lvl2pPr>
            <a:lvl3pPr marL="0" lvl="2" indent="0" algn="r">
              <a:spcBef>
                <a:spcPts val="0"/>
              </a:spcBef>
              <a:buNone/>
              <a:defRPr sz="1200">
                <a:solidFill>
                  <a:schemeClr val="lt2"/>
                </a:solidFill>
              </a:defRPr>
            </a:lvl3pPr>
            <a:lvl4pPr marL="0" lvl="3" indent="0" algn="r">
              <a:spcBef>
                <a:spcPts val="0"/>
              </a:spcBef>
              <a:buNone/>
              <a:defRPr sz="1200">
                <a:solidFill>
                  <a:schemeClr val="lt2"/>
                </a:solidFill>
              </a:defRPr>
            </a:lvl4pPr>
            <a:lvl5pPr marL="0" lvl="4" indent="0" algn="r">
              <a:spcBef>
                <a:spcPts val="0"/>
              </a:spcBef>
              <a:buNone/>
              <a:defRPr sz="1200">
                <a:solidFill>
                  <a:schemeClr val="lt2"/>
                </a:solidFill>
              </a:defRPr>
            </a:lvl5pPr>
            <a:lvl6pPr marL="0" lvl="5" indent="0" algn="r">
              <a:spcBef>
                <a:spcPts val="0"/>
              </a:spcBef>
              <a:buNone/>
              <a:defRPr sz="1200">
                <a:solidFill>
                  <a:schemeClr val="lt2"/>
                </a:solidFill>
              </a:defRPr>
            </a:lvl6pPr>
            <a:lvl7pPr marL="0" lvl="6" indent="0" algn="r">
              <a:spcBef>
                <a:spcPts val="0"/>
              </a:spcBef>
              <a:buNone/>
              <a:defRPr sz="1200">
                <a:solidFill>
                  <a:schemeClr val="lt2"/>
                </a:solidFill>
              </a:defRPr>
            </a:lvl7pPr>
            <a:lvl8pPr marL="0" lvl="7" indent="0" algn="r">
              <a:spcBef>
                <a:spcPts val="0"/>
              </a:spcBef>
              <a:buNone/>
              <a:defRPr sz="1200">
                <a:solidFill>
                  <a:schemeClr val="lt2"/>
                </a:solidFill>
              </a:defRPr>
            </a:lvl8pPr>
            <a:lvl9pPr marL="0" lvl="8" indent="0" algn="r">
              <a:spcBef>
                <a:spcPts val="0"/>
              </a:spcBef>
              <a:buNone/>
              <a:defRPr sz="1200">
                <a:solidFill>
                  <a:schemeClr val="lt2"/>
                </a:solidFill>
              </a:defRPr>
            </a:lvl9pPr>
          </a:lstStyle>
          <a:p>
            <a:pPr marL="0" lvl="0" indent="0" algn="r" rtl="0">
              <a:spcBef>
                <a:spcPts val="0"/>
              </a:spcBef>
              <a:spcAft>
                <a:spcPts val="0"/>
              </a:spcAft>
              <a:buNone/>
            </a:pPr>
            <a:fld id="{00000000-1234-1234-1234-123412341234}" type="slidenum">
              <a:rPr lang="en-US"/>
              <a:t>‹#›</a:t>
            </a:fld>
            <a:endParaRPr/>
          </a:p>
        </p:txBody>
      </p:sp>
      <p:sp>
        <p:nvSpPr>
          <p:cNvPr id="200" name="Google Shape;200;p55"/>
          <p:cNvSpPr txBox="1">
            <a:spLocks noGrp="1"/>
          </p:cNvSpPr>
          <p:nvPr>
            <p:ph type="ftr" idx="11"/>
          </p:nvPr>
        </p:nvSpPr>
        <p:spPr>
          <a:xfrm>
            <a:off x="2995653" y="6558153"/>
            <a:ext cx="4648200" cy="246888"/>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3-Up Mixed">
  <p:cSld name="3-Up Mixed">
    <p:spTree>
      <p:nvGrpSpPr>
        <p:cNvPr id="1" name="Shape 201"/>
        <p:cNvGrpSpPr/>
        <p:nvPr/>
      </p:nvGrpSpPr>
      <p:grpSpPr>
        <a:xfrm>
          <a:off x="0" y="0"/>
          <a:ext cx="0" cy="0"/>
          <a:chOff x="0" y="0"/>
          <a:chExt cx="0" cy="0"/>
        </a:xfrm>
      </p:grpSpPr>
      <p:sp>
        <p:nvSpPr>
          <p:cNvPr id="202" name="Google Shape;202;p56"/>
          <p:cNvSpPr>
            <a:spLocks noGrp="1"/>
          </p:cNvSpPr>
          <p:nvPr>
            <p:ph type="pic" idx="2"/>
          </p:nvPr>
        </p:nvSpPr>
        <p:spPr>
          <a:xfrm>
            <a:off x="5067300" y="3436620"/>
            <a:ext cx="3649900" cy="2889504"/>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803"/>
              </a:srgbClr>
            </a:outerShdw>
          </a:effectLst>
        </p:spPr>
        <p:txBody>
          <a:bodyPr spcFirstLastPara="1" wrap="square" lIns="91425" tIns="45700" rIns="91425" bIns="45700" anchor="t" anchorCtr="0">
            <a:normAutofit/>
          </a:bodyPr>
          <a:lstStyle>
            <a:lvl1pPr marR="0" lvl="0" algn="ctr" rtl="0">
              <a:spcBef>
                <a:spcPts val="480"/>
              </a:spcBef>
              <a:spcAft>
                <a:spcPts val="0"/>
              </a:spcAft>
              <a:buClr>
                <a:schemeClr val="lt1"/>
              </a:buClr>
              <a:buSzPts val="2400"/>
              <a:buFont typeface="Century Schoolbook"/>
              <a:buNone/>
              <a:defRPr sz="2400" b="0" i="0" u="none" strike="noStrike" cap="none">
                <a:solidFill>
                  <a:schemeClr val="lt1"/>
                </a:solidFill>
                <a:latin typeface="Century Schoolbook"/>
                <a:ea typeface="Century Schoolbook"/>
                <a:cs typeface="Century Schoolbook"/>
                <a:sym typeface="Century Schoolbook"/>
              </a:defRPr>
            </a:lvl1pPr>
            <a:lvl2pPr marR="0" lvl="1" algn="l" rtl="0">
              <a:spcBef>
                <a:spcPts val="480"/>
              </a:spcBef>
              <a:spcAft>
                <a:spcPts val="0"/>
              </a:spcAft>
              <a:buClr>
                <a:schemeClr val="lt1"/>
              </a:buClr>
              <a:buSzPts val="2400"/>
              <a:buFont typeface="Century Schoolbook"/>
              <a:buChar char="–"/>
              <a:defRPr sz="2400" b="0" i="0" u="none" strike="noStrike" cap="none">
                <a:solidFill>
                  <a:schemeClr val="lt1"/>
                </a:solidFill>
                <a:latin typeface="Century Schoolbook"/>
                <a:ea typeface="Century Schoolbook"/>
                <a:cs typeface="Century Schoolbook"/>
                <a:sym typeface="Century Schoolbook"/>
              </a:defRPr>
            </a:lvl2pPr>
            <a:lvl3pPr marR="0" lvl="2"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3pPr>
            <a:lvl4pPr marR="0" lvl="3" algn="l" rtl="0">
              <a:spcBef>
                <a:spcPts val="360"/>
              </a:spcBef>
              <a:spcAft>
                <a:spcPts val="0"/>
              </a:spcAft>
              <a:buClr>
                <a:schemeClr val="lt1"/>
              </a:buClr>
              <a:buSzPts val="1800"/>
              <a:buFont typeface="Century Schoolbook"/>
              <a:buChar char="–"/>
              <a:defRPr sz="1800" b="0" i="0" u="none" strike="noStrike" cap="none">
                <a:solidFill>
                  <a:schemeClr val="lt1"/>
                </a:solidFill>
                <a:latin typeface="Century Schoolbook"/>
                <a:ea typeface="Century Schoolbook"/>
                <a:cs typeface="Century Schoolbook"/>
                <a:sym typeface="Century Schoolbook"/>
              </a:defRPr>
            </a:lvl4pPr>
            <a:lvl5pPr marR="0" lvl="4" algn="l" rtl="0">
              <a:spcBef>
                <a:spcPts val="320"/>
              </a:spcBef>
              <a:spcAft>
                <a:spcPts val="0"/>
              </a:spcAft>
              <a:buClr>
                <a:schemeClr val="lt1"/>
              </a:buClr>
              <a:buSzPts val="1600"/>
              <a:buFont typeface="Century Schoolbook"/>
              <a:buChar char="»"/>
              <a:defRPr sz="1600" b="0" i="0" u="none" strike="noStrike" cap="none">
                <a:solidFill>
                  <a:schemeClr val="lt1"/>
                </a:solidFill>
                <a:latin typeface="Century Schoolbook"/>
                <a:ea typeface="Century Schoolbook"/>
                <a:cs typeface="Century Schoolbook"/>
                <a:sym typeface="Century Schoolbook"/>
              </a:defRPr>
            </a:lvl5pPr>
            <a:lvl6pPr marR="0" lvl="5"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6pPr>
            <a:lvl7pPr marR="0" lvl="6"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7pPr>
            <a:lvl8pPr marR="0" lvl="7"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8pPr>
            <a:lvl9pPr marR="0" lvl="8"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9pPr>
          </a:lstStyle>
          <a:p>
            <a:endParaRPr/>
          </a:p>
        </p:txBody>
      </p:sp>
      <p:sp>
        <p:nvSpPr>
          <p:cNvPr id="203" name="Google Shape;203;p56"/>
          <p:cNvSpPr>
            <a:spLocks noGrp="1"/>
          </p:cNvSpPr>
          <p:nvPr>
            <p:ph type="pic" idx="3"/>
          </p:nvPr>
        </p:nvSpPr>
        <p:spPr>
          <a:xfrm>
            <a:off x="426720" y="384048"/>
            <a:ext cx="4457700" cy="5943600"/>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803"/>
              </a:srgbClr>
            </a:outerShdw>
          </a:effectLst>
        </p:spPr>
        <p:txBody>
          <a:bodyPr spcFirstLastPara="1" wrap="square" lIns="91425" tIns="45700" rIns="91425" bIns="45700" anchor="t" anchorCtr="0">
            <a:normAutofit/>
          </a:bodyPr>
          <a:lstStyle>
            <a:lvl1pPr marR="0" lvl="0" algn="ctr" rtl="0">
              <a:spcBef>
                <a:spcPts val="480"/>
              </a:spcBef>
              <a:spcAft>
                <a:spcPts val="0"/>
              </a:spcAft>
              <a:buClr>
                <a:schemeClr val="lt1"/>
              </a:buClr>
              <a:buSzPts val="2400"/>
              <a:buFont typeface="Century Schoolbook"/>
              <a:buNone/>
              <a:defRPr sz="2400" b="0" i="0" u="none" strike="noStrike" cap="none">
                <a:solidFill>
                  <a:schemeClr val="lt1"/>
                </a:solidFill>
                <a:latin typeface="Century Schoolbook"/>
                <a:ea typeface="Century Schoolbook"/>
                <a:cs typeface="Century Schoolbook"/>
                <a:sym typeface="Century Schoolbook"/>
              </a:defRPr>
            </a:lvl1pPr>
            <a:lvl2pPr marR="0" lvl="1" algn="l" rtl="0">
              <a:spcBef>
                <a:spcPts val="480"/>
              </a:spcBef>
              <a:spcAft>
                <a:spcPts val="0"/>
              </a:spcAft>
              <a:buClr>
                <a:schemeClr val="lt1"/>
              </a:buClr>
              <a:buSzPts val="2400"/>
              <a:buFont typeface="Century Schoolbook"/>
              <a:buChar char="–"/>
              <a:defRPr sz="2400" b="0" i="0" u="none" strike="noStrike" cap="none">
                <a:solidFill>
                  <a:schemeClr val="lt1"/>
                </a:solidFill>
                <a:latin typeface="Century Schoolbook"/>
                <a:ea typeface="Century Schoolbook"/>
                <a:cs typeface="Century Schoolbook"/>
                <a:sym typeface="Century Schoolbook"/>
              </a:defRPr>
            </a:lvl2pPr>
            <a:lvl3pPr marR="0" lvl="2"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3pPr>
            <a:lvl4pPr marR="0" lvl="3" algn="l" rtl="0">
              <a:spcBef>
                <a:spcPts val="360"/>
              </a:spcBef>
              <a:spcAft>
                <a:spcPts val="0"/>
              </a:spcAft>
              <a:buClr>
                <a:schemeClr val="lt1"/>
              </a:buClr>
              <a:buSzPts val="1800"/>
              <a:buFont typeface="Century Schoolbook"/>
              <a:buChar char="–"/>
              <a:defRPr sz="1800" b="0" i="0" u="none" strike="noStrike" cap="none">
                <a:solidFill>
                  <a:schemeClr val="lt1"/>
                </a:solidFill>
                <a:latin typeface="Century Schoolbook"/>
                <a:ea typeface="Century Schoolbook"/>
                <a:cs typeface="Century Schoolbook"/>
                <a:sym typeface="Century Schoolbook"/>
              </a:defRPr>
            </a:lvl4pPr>
            <a:lvl5pPr marR="0" lvl="4" algn="l" rtl="0">
              <a:spcBef>
                <a:spcPts val="320"/>
              </a:spcBef>
              <a:spcAft>
                <a:spcPts val="0"/>
              </a:spcAft>
              <a:buClr>
                <a:schemeClr val="lt1"/>
              </a:buClr>
              <a:buSzPts val="1600"/>
              <a:buFont typeface="Century Schoolbook"/>
              <a:buChar char="»"/>
              <a:defRPr sz="1600" b="0" i="0" u="none" strike="noStrike" cap="none">
                <a:solidFill>
                  <a:schemeClr val="lt1"/>
                </a:solidFill>
                <a:latin typeface="Century Schoolbook"/>
                <a:ea typeface="Century Schoolbook"/>
                <a:cs typeface="Century Schoolbook"/>
                <a:sym typeface="Century Schoolbook"/>
              </a:defRPr>
            </a:lvl5pPr>
            <a:lvl6pPr marR="0" lvl="5"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6pPr>
            <a:lvl7pPr marR="0" lvl="6"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7pPr>
            <a:lvl8pPr marR="0" lvl="7"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8pPr>
            <a:lvl9pPr marR="0" lvl="8"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9pPr>
          </a:lstStyle>
          <a:p>
            <a:endParaRPr/>
          </a:p>
        </p:txBody>
      </p:sp>
      <p:sp>
        <p:nvSpPr>
          <p:cNvPr id="204" name="Google Shape;204;p56"/>
          <p:cNvSpPr>
            <a:spLocks noGrp="1"/>
          </p:cNvSpPr>
          <p:nvPr>
            <p:ph type="pic" idx="4"/>
          </p:nvPr>
        </p:nvSpPr>
        <p:spPr>
          <a:xfrm>
            <a:off x="5067300" y="389332"/>
            <a:ext cx="3657600" cy="2887269"/>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803"/>
              </a:srgbClr>
            </a:outerShdw>
          </a:effectLst>
        </p:spPr>
        <p:txBody>
          <a:bodyPr spcFirstLastPara="1" wrap="square" lIns="91425" tIns="45700" rIns="91425" bIns="45700" anchor="t" anchorCtr="0">
            <a:normAutofit/>
          </a:bodyPr>
          <a:lstStyle>
            <a:lvl1pPr marR="0" lvl="0" algn="ctr" rtl="0">
              <a:spcBef>
                <a:spcPts val="480"/>
              </a:spcBef>
              <a:spcAft>
                <a:spcPts val="0"/>
              </a:spcAft>
              <a:buClr>
                <a:schemeClr val="lt1"/>
              </a:buClr>
              <a:buSzPts val="2400"/>
              <a:buFont typeface="Century Schoolbook"/>
              <a:buNone/>
              <a:defRPr sz="2400" b="0" i="0" u="none" strike="noStrike" cap="none">
                <a:solidFill>
                  <a:schemeClr val="lt1"/>
                </a:solidFill>
                <a:latin typeface="Century Schoolbook"/>
                <a:ea typeface="Century Schoolbook"/>
                <a:cs typeface="Century Schoolbook"/>
                <a:sym typeface="Century Schoolbook"/>
              </a:defRPr>
            </a:lvl1pPr>
            <a:lvl2pPr marR="0" lvl="1" algn="l" rtl="0">
              <a:spcBef>
                <a:spcPts val="480"/>
              </a:spcBef>
              <a:spcAft>
                <a:spcPts val="0"/>
              </a:spcAft>
              <a:buClr>
                <a:schemeClr val="lt1"/>
              </a:buClr>
              <a:buSzPts val="2400"/>
              <a:buFont typeface="Century Schoolbook"/>
              <a:buChar char="–"/>
              <a:defRPr sz="2400" b="0" i="0" u="none" strike="noStrike" cap="none">
                <a:solidFill>
                  <a:schemeClr val="lt1"/>
                </a:solidFill>
                <a:latin typeface="Century Schoolbook"/>
                <a:ea typeface="Century Schoolbook"/>
                <a:cs typeface="Century Schoolbook"/>
                <a:sym typeface="Century Schoolbook"/>
              </a:defRPr>
            </a:lvl2pPr>
            <a:lvl3pPr marR="0" lvl="2"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3pPr>
            <a:lvl4pPr marR="0" lvl="3" algn="l" rtl="0">
              <a:spcBef>
                <a:spcPts val="360"/>
              </a:spcBef>
              <a:spcAft>
                <a:spcPts val="0"/>
              </a:spcAft>
              <a:buClr>
                <a:schemeClr val="lt1"/>
              </a:buClr>
              <a:buSzPts val="1800"/>
              <a:buFont typeface="Century Schoolbook"/>
              <a:buChar char="–"/>
              <a:defRPr sz="1800" b="0" i="0" u="none" strike="noStrike" cap="none">
                <a:solidFill>
                  <a:schemeClr val="lt1"/>
                </a:solidFill>
                <a:latin typeface="Century Schoolbook"/>
                <a:ea typeface="Century Schoolbook"/>
                <a:cs typeface="Century Schoolbook"/>
                <a:sym typeface="Century Schoolbook"/>
              </a:defRPr>
            </a:lvl4pPr>
            <a:lvl5pPr marR="0" lvl="4" algn="l" rtl="0">
              <a:spcBef>
                <a:spcPts val="320"/>
              </a:spcBef>
              <a:spcAft>
                <a:spcPts val="0"/>
              </a:spcAft>
              <a:buClr>
                <a:schemeClr val="lt1"/>
              </a:buClr>
              <a:buSzPts val="1600"/>
              <a:buFont typeface="Century Schoolbook"/>
              <a:buChar char="»"/>
              <a:defRPr sz="1600" b="0" i="0" u="none" strike="noStrike" cap="none">
                <a:solidFill>
                  <a:schemeClr val="lt1"/>
                </a:solidFill>
                <a:latin typeface="Century Schoolbook"/>
                <a:ea typeface="Century Schoolbook"/>
                <a:cs typeface="Century Schoolbook"/>
                <a:sym typeface="Century Schoolbook"/>
              </a:defRPr>
            </a:lvl5pPr>
            <a:lvl6pPr marR="0" lvl="5"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6pPr>
            <a:lvl7pPr marR="0" lvl="6"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7pPr>
            <a:lvl8pPr marR="0" lvl="7"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8pPr>
            <a:lvl9pPr marR="0" lvl="8"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9pPr>
          </a:lstStyle>
          <a:p>
            <a:endParaRPr/>
          </a:p>
        </p:txBody>
      </p:sp>
      <p:sp>
        <p:nvSpPr>
          <p:cNvPr id="205" name="Google Shape;205;p56"/>
          <p:cNvSpPr txBox="1">
            <a:spLocks noGrp="1"/>
          </p:cNvSpPr>
          <p:nvPr>
            <p:ph type="dt" idx="10"/>
          </p:nvPr>
        </p:nvSpPr>
        <p:spPr>
          <a:xfrm>
            <a:off x="66675" y="6559360"/>
            <a:ext cx="2438400" cy="244475"/>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6" name="Google Shape;206;p56"/>
          <p:cNvSpPr txBox="1">
            <a:spLocks noGrp="1"/>
          </p:cNvSpPr>
          <p:nvPr>
            <p:ph type="sldNum" idx="12"/>
          </p:nvPr>
        </p:nvSpPr>
        <p:spPr>
          <a:xfrm>
            <a:off x="8172450" y="6559360"/>
            <a:ext cx="914400" cy="24447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200">
                <a:solidFill>
                  <a:schemeClr val="lt2"/>
                </a:solidFill>
              </a:defRPr>
            </a:lvl1pPr>
            <a:lvl2pPr marL="0" lvl="1" indent="0" algn="r">
              <a:spcBef>
                <a:spcPts val="0"/>
              </a:spcBef>
              <a:buNone/>
              <a:defRPr sz="1200">
                <a:solidFill>
                  <a:schemeClr val="lt2"/>
                </a:solidFill>
              </a:defRPr>
            </a:lvl2pPr>
            <a:lvl3pPr marL="0" lvl="2" indent="0" algn="r">
              <a:spcBef>
                <a:spcPts val="0"/>
              </a:spcBef>
              <a:buNone/>
              <a:defRPr sz="1200">
                <a:solidFill>
                  <a:schemeClr val="lt2"/>
                </a:solidFill>
              </a:defRPr>
            </a:lvl3pPr>
            <a:lvl4pPr marL="0" lvl="3" indent="0" algn="r">
              <a:spcBef>
                <a:spcPts val="0"/>
              </a:spcBef>
              <a:buNone/>
              <a:defRPr sz="1200">
                <a:solidFill>
                  <a:schemeClr val="lt2"/>
                </a:solidFill>
              </a:defRPr>
            </a:lvl4pPr>
            <a:lvl5pPr marL="0" lvl="4" indent="0" algn="r">
              <a:spcBef>
                <a:spcPts val="0"/>
              </a:spcBef>
              <a:buNone/>
              <a:defRPr sz="1200">
                <a:solidFill>
                  <a:schemeClr val="lt2"/>
                </a:solidFill>
              </a:defRPr>
            </a:lvl5pPr>
            <a:lvl6pPr marL="0" lvl="5" indent="0" algn="r">
              <a:spcBef>
                <a:spcPts val="0"/>
              </a:spcBef>
              <a:buNone/>
              <a:defRPr sz="1200">
                <a:solidFill>
                  <a:schemeClr val="lt2"/>
                </a:solidFill>
              </a:defRPr>
            </a:lvl6pPr>
            <a:lvl7pPr marL="0" lvl="6" indent="0" algn="r">
              <a:spcBef>
                <a:spcPts val="0"/>
              </a:spcBef>
              <a:buNone/>
              <a:defRPr sz="1200">
                <a:solidFill>
                  <a:schemeClr val="lt2"/>
                </a:solidFill>
              </a:defRPr>
            </a:lvl7pPr>
            <a:lvl8pPr marL="0" lvl="7" indent="0" algn="r">
              <a:spcBef>
                <a:spcPts val="0"/>
              </a:spcBef>
              <a:buNone/>
              <a:defRPr sz="1200">
                <a:solidFill>
                  <a:schemeClr val="lt2"/>
                </a:solidFill>
              </a:defRPr>
            </a:lvl8pPr>
            <a:lvl9pPr marL="0" lvl="8" indent="0" algn="r">
              <a:spcBef>
                <a:spcPts val="0"/>
              </a:spcBef>
              <a:buNone/>
              <a:defRPr sz="1200">
                <a:solidFill>
                  <a:schemeClr val="lt2"/>
                </a:solidFill>
              </a:defRPr>
            </a:lvl9pPr>
          </a:lstStyle>
          <a:p>
            <a:pPr marL="0" lvl="0" indent="0" algn="r" rtl="0">
              <a:spcBef>
                <a:spcPts val="0"/>
              </a:spcBef>
              <a:spcAft>
                <a:spcPts val="0"/>
              </a:spcAft>
              <a:buNone/>
            </a:pPr>
            <a:fld id="{00000000-1234-1234-1234-123412341234}" type="slidenum">
              <a:rPr lang="en-US"/>
              <a:t>‹#›</a:t>
            </a:fld>
            <a:endParaRPr/>
          </a:p>
        </p:txBody>
      </p:sp>
      <p:sp>
        <p:nvSpPr>
          <p:cNvPr id="207" name="Google Shape;207;p56"/>
          <p:cNvSpPr txBox="1">
            <a:spLocks noGrp="1"/>
          </p:cNvSpPr>
          <p:nvPr>
            <p:ph type="ftr" idx="11"/>
          </p:nvPr>
        </p:nvSpPr>
        <p:spPr>
          <a:xfrm>
            <a:off x="2995653" y="6558153"/>
            <a:ext cx="4648200" cy="246888"/>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4-Up Portrait with Captions" type="tx">
  <p:cSld name="TITLE_AND_BODY">
    <p:spTree>
      <p:nvGrpSpPr>
        <p:cNvPr id="1" name="Shape 208"/>
        <p:cNvGrpSpPr/>
        <p:nvPr/>
      </p:nvGrpSpPr>
      <p:grpSpPr>
        <a:xfrm>
          <a:off x="0" y="0"/>
          <a:ext cx="0" cy="0"/>
          <a:chOff x="0" y="0"/>
          <a:chExt cx="0" cy="0"/>
        </a:xfrm>
      </p:grpSpPr>
      <p:sp>
        <p:nvSpPr>
          <p:cNvPr id="209" name="Google Shape;209;p57"/>
          <p:cNvSpPr>
            <a:spLocks noGrp="1"/>
          </p:cNvSpPr>
          <p:nvPr>
            <p:ph type="pic" idx="2"/>
          </p:nvPr>
        </p:nvSpPr>
        <p:spPr>
          <a:xfrm>
            <a:off x="2229297" y="228600"/>
            <a:ext cx="2285214" cy="2971800"/>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803"/>
              </a:srgbClr>
            </a:outerShdw>
          </a:effectLst>
        </p:spPr>
        <p:txBody>
          <a:bodyPr spcFirstLastPara="1" wrap="square" lIns="91425" tIns="45700" rIns="91425" bIns="45700" anchor="t" anchorCtr="0">
            <a:normAutofit/>
          </a:bodyPr>
          <a:lstStyle>
            <a:lvl1pPr marR="0" lvl="0" algn="ctr" rtl="0">
              <a:spcBef>
                <a:spcPts val="480"/>
              </a:spcBef>
              <a:spcAft>
                <a:spcPts val="0"/>
              </a:spcAft>
              <a:buClr>
                <a:schemeClr val="lt1"/>
              </a:buClr>
              <a:buSzPts val="2400"/>
              <a:buFont typeface="Century Schoolbook"/>
              <a:buNone/>
              <a:defRPr sz="2400" b="0" i="0" u="none" strike="noStrike" cap="none">
                <a:solidFill>
                  <a:schemeClr val="lt1"/>
                </a:solidFill>
                <a:latin typeface="Century Schoolbook"/>
                <a:ea typeface="Century Schoolbook"/>
                <a:cs typeface="Century Schoolbook"/>
                <a:sym typeface="Century Schoolbook"/>
              </a:defRPr>
            </a:lvl1pPr>
            <a:lvl2pPr marR="0" lvl="1" algn="l" rtl="0">
              <a:spcBef>
                <a:spcPts val="480"/>
              </a:spcBef>
              <a:spcAft>
                <a:spcPts val="0"/>
              </a:spcAft>
              <a:buClr>
                <a:schemeClr val="lt1"/>
              </a:buClr>
              <a:buSzPts val="2400"/>
              <a:buFont typeface="Century Schoolbook"/>
              <a:buChar char="–"/>
              <a:defRPr sz="2400" b="0" i="0" u="none" strike="noStrike" cap="none">
                <a:solidFill>
                  <a:schemeClr val="lt1"/>
                </a:solidFill>
                <a:latin typeface="Century Schoolbook"/>
                <a:ea typeface="Century Schoolbook"/>
                <a:cs typeface="Century Schoolbook"/>
                <a:sym typeface="Century Schoolbook"/>
              </a:defRPr>
            </a:lvl2pPr>
            <a:lvl3pPr marR="0" lvl="2"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3pPr>
            <a:lvl4pPr marR="0" lvl="3" algn="l" rtl="0">
              <a:spcBef>
                <a:spcPts val="360"/>
              </a:spcBef>
              <a:spcAft>
                <a:spcPts val="0"/>
              </a:spcAft>
              <a:buClr>
                <a:schemeClr val="lt1"/>
              </a:buClr>
              <a:buSzPts val="1800"/>
              <a:buFont typeface="Century Schoolbook"/>
              <a:buChar char="–"/>
              <a:defRPr sz="1800" b="0" i="0" u="none" strike="noStrike" cap="none">
                <a:solidFill>
                  <a:schemeClr val="lt1"/>
                </a:solidFill>
                <a:latin typeface="Century Schoolbook"/>
                <a:ea typeface="Century Schoolbook"/>
                <a:cs typeface="Century Schoolbook"/>
                <a:sym typeface="Century Schoolbook"/>
              </a:defRPr>
            </a:lvl4pPr>
            <a:lvl5pPr marR="0" lvl="4" algn="l" rtl="0">
              <a:spcBef>
                <a:spcPts val="320"/>
              </a:spcBef>
              <a:spcAft>
                <a:spcPts val="0"/>
              </a:spcAft>
              <a:buClr>
                <a:schemeClr val="lt1"/>
              </a:buClr>
              <a:buSzPts val="1600"/>
              <a:buFont typeface="Century Schoolbook"/>
              <a:buChar char="»"/>
              <a:defRPr sz="1600" b="0" i="0" u="none" strike="noStrike" cap="none">
                <a:solidFill>
                  <a:schemeClr val="lt1"/>
                </a:solidFill>
                <a:latin typeface="Century Schoolbook"/>
                <a:ea typeface="Century Schoolbook"/>
                <a:cs typeface="Century Schoolbook"/>
                <a:sym typeface="Century Schoolbook"/>
              </a:defRPr>
            </a:lvl5pPr>
            <a:lvl6pPr marR="0" lvl="5"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6pPr>
            <a:lvl7pPr marR="0" lvl="6"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7pPr>
            <a:lvl8pPr marR="0" lvl="7"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8pPr>
            <a:lvl9pPr marR="0" lvl="8"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9pPr>
          </a:lstStyle>
          <a:p>
            <a:endParaRPr/>
          </a:p>
        </p:txBody>
      </p:sp>
      <p:sp>
        <p:nvSpPr>
          <p:cNvPr id="210" name="Google Shape;210;p57"/>
          <p:cNvSpPr>
            <a:spLocks noGrp="1"/>
          </p:cNvSpPr>
          <p:nvPr>
            <p:ph type="pic" idx="3"/>
          </p:nvPr>
        </p:nvSpPr>
        <p:spPr>
          <a:xfrm>
            <a:off x="2229297" y="3365392"/>
            <a:ext cx="2285214" cy="2971800"/>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803"/>
              </a:srgbClr>
            </a:outerShdw>
          </a:effectLst>
        </p:spPr>
        <p:txBody>
          <a:bodyPr spcFirstLastPara="1" wrap="square" lIns="91425" tIns="45700" rIns="91425" bIns="45700" anchor="t" anchorCtr="0">
            <a:normAutofit/>
          </a:bodyPr>
          <a:lstStyle>
            <a:lvl1pPr marR="0" lvl="0" algn="ctr" rtl="0">
              <a:spcBef>
                <a:spcPts val="480"/>
              </a:spcBef>
              <a:spcAft>
                <a:spcPts val="0"/>
              </a:spcAft>
              <a:buClr>
                <a:schemeClr val="lt1"/>
              </a:buClr>
              <a:buSzPts val="2400"/>
              <a:buFont typeface="Century Schoolbook"/>
              <a:buNone/>
              <a:defRPr sz="2400" b="0" i="0" u="none" strike="noStrike" cap="none">
                <a:solidFill>
                  <a:schemeClr val="lt1"/>
                </a:solidFill>
                <a:latin typeface="Century Schoolbook"/>
                <a:ea typeface="Century Schoolbook"/>
                <a:cs typeface="Century Schoolbook"/>
                <a:sym typeface="Century Schoolbook"/>
              </a:defRPr>
            </a:lvl1pPr>
            <a:lvl2pPr marR="0" lvl="1" algn="l" rtl="0">
              <a:spcBef>
                <a:spcPts val="480"/>
              </a:spcBef>
              <a:spcAft>
                <a:spcPts val="0"/>
              </a:spcAft>
              <a:buClr>
                <a:schemeClr val="lt1"/>
              </a:buClr>
              <a:buSzPts val="2400"/>
              <a:buFont typeface="Century Schoolbook"/>
              <a:buChar char="–"/>
              <a:defRPr sz="2400" b="0" i="0" u="none" strike="noStrike" cap="none">
                <a:solidFill>
                  <a:schemeClr val="lt1"/>
                </a:solidFill>
                <a:latin typeface="Century Schoolbook"/>
                <a:ea typeface="Century Schoolbook"/>
                <a:cs typeface="Century Schoolbook"/>
                <a:sym typeface="Century Schoolbook"/>
              </a:defRPr>
            </a:lvl2pPr>
            <a:lvl3pPr marR="0" lvl="2"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3pPr>
            <a:lvl4pPr marR="0" lvl="3" algn="l" rtl="0">
              <a:spcBef>
                <a:spcPts val="360"/>
              </a:spcBef>
              <a:spcAft>
                <a:spcPts val="0"/>
              </a:spcAft>
              <a:buClr>
                <a:schemeClr val="lt1"/>
              </a:buClr>
              <a:buSzPts val="1800"/>
              <a:buFont typeface="Century Schoolbook"/>
              <a:buChar char="–"/>
              <a:defRPr sz="1800" b="0" i="0" u="none" strike="noStrike" cap="none">
                <a:solidFill>
                  <a:schemeClr val="lt1"/>
                </a:solidFill>
                <a:latin typeface="Century Schoolbook"/>
                <a:ea typeface="Century Schoolbook"/>
                <a:cs typeface="Century Schoolbook"/>
                <a:sym typeface="Century Schoolbook"/>
              </a:defRPr>
            </a:lvl4pPr>
            <a:lvl5pPr marR="0" lvl="4" algn="l" rtl="0">
              <a:spcBef>
                <a:spcPts val="320"/>
              </a:spcBef>
              <a:spcAft>
                <a:spcPts val="0"/>
              </a:spcAft>
              <a:buClr>
                <a:schemeClr val="lt1"/>
              </a:buClr>
              <a:buSzPts val="1600"/>
              <a:buFont typeface="Century Schoolbook"/>
              <a:buChar char="»"/>
              <a:defRPr sz="1600" b="0" i="0" u="none" strike="noStrike" cap="none">
                <a:solidFill>
                  <a:schemeClr val="lt1"/>
                </a:solidFill>
                <a:latin typeface="Century Schoolbook"/>
                <a:ea typeface="Century Schoolbook"/>
                <a:cs typeface="Century Schoolbook"/>
                <a:sym typeface="Century Schoolbook"/>
              </a:defRPr>
            </a:lvl5pPr>
            <a:lvl6pPr marR="0" lvl="5"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6pPr>
            <a:lvl7pPr marR="0" lvl="6"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7pPr>
            <a:lvl8pPr marR="0" lvl="7"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8pPr>
            <a:lvl9pPr marR="0" lvl="8"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9pPr>
          </a:lstStyle>
          <a:p>
            <a:endParaRPr/>
          </a:p>
        </p:txBody>
      </p:sp>
      <p:sp>
        <p:nvSpPr>
          <p:cNvPr id="211" name="Google Shape;211;p57"/>
          <p:cNvSpPr>
            <a:spLocks noGrp="1"/>
          </p:cNvSpPr>
          <p:nvPr>
            <p:ph type="pic" idx="4"/>
          </p:nvPr>
        </p:nvSpPr>
        <p:spPr>
          <a:xfrm>
            <a:off x="4672217" y="228600"/>
            <a:ext cx="2286000" cy="2971800"/>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803"/>
              </a:srgbClr>
            </a:outerShdw>
          </a:effectLst>
        </p:spPr>
        <p:txBody>
          <a:bodyPr spcFirstLastPara="1" wrap="square" lIns="91425" tIns="45700" rIns="91425" bIns="45700" anchor="t" anchorCtr="0">
            <a:normAutofit/>
          </a:bodyPr>
          <a:lstStyle>
            <a:lvl1pPr marR="0" lvl="0" algn="ctr" rtl="0">
              <a:spcBef>
                <a:spcPts val="480"/>
              </a:spcBef>
              <a:spcAft>
                <a:spcPts val="0"/>
              </a:spcAft>
              <a:buClr>
                <a:schemeClr val="lt1"/>
              </a:buClr>
              <a:buSzPts val="2400"/>
              <a:buFont typeface="Century Schoolbook"/>
              <a:buNone/>
              <a:defRPr sz="2400" b="0" i="0" u="none" strike="noStrike" cap="none">
                <a:solidFill>
                  <a:schemeClr val="lt1"/>
                </a:solidFill>
                <a:latin typeface="Century Schoolbook"/>
                <a:ea typeface="Century Schoolbook"/>
                <a:cs typeface="Century Schoolbook"/>
                <a:sym typeface="Century Schoolbook"/>
              </a:defRPr>
            </a:lvl1pPr>
            <a:lvl2pPr marR="0" lvl="1" algn="l" rtl="0">
              <a:spcBef>
                <a:spcPts val="480"/>
              </a:spcBef>
              <a:spcAft>
                <a:spcPts val="0"/>
              </a:spcAft>
              <a:buClr>
                <a:schemeClr val="lt1"/>
              </a:buClr>
              <a:buSzPts val="2400"/>
              <a:buFont typeface="Century Schoolbook"/>
              <a:buChar char="–"/>
              <a:defRPr sz="2400" b="0" i="0" u="none" strike="noStrike" cap="none">
                <a:solidFill>
                  <a:schemeClr val="lt1"/>
                </a:solidFill>
                <a:latin typeface="Century Schoolbook"/>
                <a:ea typeface="Century Schoolbook"/>
                <a:cs typeface="Century Schoolbook"/>
                <a:sym typeface="Century Schoolbook"/>
              </a:defRPr>
            </a:lvl2pPr>
            <a:lvl3pPr marR="0" lvl="2"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3pPr>
            <a:lvl4pPr marR="0" lvl="3" algn="l" rtl="0">
              <a:spcBef>
                <a:spcPts val="360"/>
              </a:spcBef>
              <a:spcAft>
                <a:spcPts val="0"/>
              </a:spcAft>
              <a:buClr>
                <a:schemeClr val="lt1"/>
              </a:buClr>
              <a:buSzPts val="1800"/>
              <a:buFont typeface="Century Schoolbook"/>
              <a:buChar char="–"/>
              <a:defRPr sz="1800" b="0" i="0" u="none" strike="noStrike" cap="none">
                <a:solidFill>
                  <a:schemeClr val="lt1"/>
                </a:solidFill>
                <a:latin typeface="Century Schoolbook"/>
                <a:ea typeface="Century Schoolbook"/>
                <a:cs typeface="Century Schoolbook"/>
                <a:sym typeface="Century Schoolbook"/>
              </a:defRPr>
            </a:lvl4pPr>
            <a:lvl5pPr marR="0" lvl="4" algn="l" rtl="0">
              <a:spcBef>
                <a:spcPts val="320"/>
              </a:spcBef>
              <a:spcAft>
                <a:spcPts val="0"/>
              </a:spcAft>
              <a:buClr>
                <a:schemeClr val="lt1"/>
              </a:buClr>
              <a:buSzPts val="1600"/>
              <a:buFont typeface="Century Schoolbook"/>
              <a:buChar char="»"/>
              <a:defRPr sz="1600" b="0" i="0" u="none" strike="noStrike" cap="none">
                <a:solidFill>
                  <a:schemeClr val="lt1"/>
                </a:solidFill>
                <a:latin typeface="Century Schoolbook"/>
                <a:ea typeface="Century Schoolbook"/>
                <a:cs typeface="Century Schoolbook"/>
                <a:sym typeface="Century Schoolbook"/>
              </a:defRPr>
            </a:lvl5pPr>
            <a:lvl6pPr marR="0" lvl="5"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6pPr>
            <a:lvl7pPr marR="0" lvl="6"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7pPr>
            <a:lvl8pPr marR="0" lvl="7"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8pPr>
            <a:lvl9pPr marR="0" lvl="8"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9pPr>
          </a:lstStyle>
          <a:p>
            <a:endParaRPr/>
          </a:p>
        </p:txBody>
      </p:sp>
      <p:sp>
        <p:nvSpPr>
          <p:cNvPr id="212" name="Google Shape;212;p57"/>
          <p:cNvSpPr>
            <a:spLocks noGrp="1"/>
          </p:cNvSpPr>
          <p:nvPr>
            <p:ph type="pic" idx="5"/>
          </p:nvPr>
        </p:nvSpPr>
        <p:spPr>
          <a:xfrm>
            <a:off x="4667697" y="3365392"/>
            <a:ext cx="2285214" cy="2971800"/>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803"/>
              </a:srgbClr>
            </a:outerShdw>
          </a:effectLst>
        </p:spPr>
        <p:txBody>
          <a:bodyPr spcFirstLastPara="1" wrap="square" lIns="91425" tIns="45700" rIns="91425" bIns="45700" anchor="t" anchorCtr="0">
            <a:normAutofit/>
          </a:bodyPr>
          <a:lstStyle>
            <a:lvl1pPr marR="0" lvl="0" algn="ctr" rtl="0">
              <a:spcBef>
                <a:spcPts val="480"/>
              </a:spcBef>
              <a:spcAft>
                <a:spcPts val="0"/>
              </a:spcAft>
              <a:buClr>
                <a:schemeClr val="lt1"/>
              </a:buClr>
              <a:buSzPts val="2400"/>
              <a:buFont typeface="Century Schoolbook"/>
              <a:buNone/>
              <a:defRPr sz="2400" b="0" i="0" u="none" strike="noStrike" cap="none">
                <a:solidFill>
                  <a:schemeClr val="lt1"/>
                </a:solidFill>
                <a:latin typeface="Century Schoolbook"/>
                <a:ea typeface="Century Schoolbook"/>
                <a:cs typeface="Century Schoolbook"/>
                <a:sym typeface="Century Schoolbook"/>
              </a:defRPr>
            </a:lvl1pPr>
            <a:lvl2pPr marR="0" lvl="1" algn="l" rtl="0">
              <a:spcBef>
                <a:spcPts val="480"/>
              </a:spcBef>
              <a:spcAft>
                <a:spcPts val="0"/>
              </a:spcAft>
              <a:buClr>
                <a:schemeClr val="lt1"/>
              </a:buClr>
              <a:buSzPts val="2400"/>
              <a:buFont typeface="Century Schoolbook"/>
              <a:buChar char="–"/>
              <a:defRPr sz="2400" b="0" i="0" u="none" strike="noStrike" cap="none">
                <a:solidFill>
                  <a:schemeClr val="lt1"/>
                </a:solidFill>
                <a:latin typeface="Century Schoolbook"/>
                <a:ea typeface="Century Schoolbook"/>
                <a:cs typeface="Century Schoolbook"/>
                <a:sym typeface="Century Schoolbook"/>
              </a:defRPr>
            </a:lvl2pPr>
            <a:lvl3pPr marR="0" lvl="2"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3pPr>
            <a:lvl4pPr marR="0" lvl="3" algn="l" rtl="0">
              <a:spcBef>
                <a:spcPts val="360"/>
              </a:spcBef>
              <a:spcAft>
                <a:spcPts val="0"/>
              </a:spcAft>
              <a:buClr>
                <a:schemeClr val="lt1"/>
              </a:buClr>
              <a:buSzPts val="1800"/>
              <a:buFont typeface="Century Schoolbook"/>
              <a:buChar char="–"/>
              <a:defRPr sz="1800" b="0" i="0" u="none" strike="noStrike" cap="none">
                <a:solidFill>
                  <a:schemeClr val="lt1"/>
                </a:solidFill>
                <a:latin typeface="Century Schoolbook"/>
                <a:ea typeface="Century Schoolbook"/>
                <a:cs typeface="Century Schoolbook"/>
                <a:sym typeface="Century Schoolbook"/>
              </a:defRPr>
            </a:lvl4pPr>
            <a:lvl5pPr marR="0" lvl="4" algn="l" rtl="0">
              <a:spcBef>
                <a:spcPts val="320"/>
              </a:spcBef>
              <a:spcAft>
                <a:spcPts val="0"/>
              </a:spcAft>
              <a:buClr>
                <a:schemeClr val="lt1"/>
              </a:buClr>
              <a:buSzPts val="1600"/>
              <a:buFont typeface="Century Schoolbook"/>
              <a:buChar char="»"/>
              <a:defRPr sz="1600" b="0" i="0" u="none" strike="noStrike" cap="none">
                <a:solidFill>
                  <a:schemeClr val="lt1"/>
                </a:solidFill>
                <a:latin typeface="Century Schoolbook"/>
                <a:ea typeface="Century Schoolbook"/>
                <a:cs typeface="Century Schoolbook"/>
                <a:sym typeface="Century Schoolbook"/>
              </a:defRPr>
            </a:lvl5pPr>
            <a:lvl6pPr marR="0" lvl="5"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6pPr>
            <a:lvl7pPr marR="0" lvl="6"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7pPr>
            <a:lvl8pPr marR="0" lvl="7"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8pPr>
            <a:lvl9pPr marR="0" lvl="8"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9pPr>
          </a:lstStyle>
          <a:p>
            <a:endParaRPr/>
          </a:p>
        </p:txBody>
      </p:sp>
      <p:sp>
        <p:nvSpPr>
          <p:cNvPr id="213" name="Google Shape;213;p57"/>
          <p:cNvSpPr txBox="1">
            <a:spLocks noGrp="1"/>
          </p:cNvSpPr>
          <p:nvPr>
            <p:ph type="body" idx="1"/>
          </p:nvPr>
        </p:nvSpPr>
        <p:spPr>
          <a:xfrm>
            <a:off x="400497" y="1295400"/>
            <a:ext cx="1676400" cy="1905000"/>
          </a:xfrm>
          <a:prstGeom prst="rect">
            <a:avLst/>
          </a:prstGeom>
          <a:noFill/>
          <a:ln>
            <a:noFill/>
          </a:ln>
        </p:spPr>
        <p:txBody>
          <a:bodyPr spcFirstLastPara="1" wrap="square" lIns="91425" tIns="45700" rIns="91425" bIns="45700" anchor="b" anchorCtr="0">
            <a:noAutofit/>
          </a:bodyPr>
          <a:lstStyle>
            <a:lvl1pPr marL="457200" marR="0" lvl="0" indent="-228600" algn="r">
              <a:spcBef>
                <a:spcPts val="320"/>
              </a:spcBef>
              <a:spcAft>
                <a:spcPts val="0"/>
              </a:spcAft>
              <a:buClr>
                <a:schemeClr val="lt1"/>
              </a:buClr>
              <a:buSzPts val="1600"/>
              <a:buFont typeface="Century Schoolbook"/>
              <a:buNone/>
              <a:defRPr sz="1600">
                <a:solidFill>
                  <a:schemeClr val="lt1"/>
                </a:solidFill>
                <a:latin typeface="Century Schoolbook"/>
                <a:ea typeface="Century Schoolbook"/>
                <a:cs typeface="Century Schoolbook"/>
                <a:sym typeface="Century Schoolbook"/>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214" name="Google Shape;214;p57"/>
          <p:cNvSpPr txBox="1">
            <a:spLocks noGrp="1"/>
          </p:cNvSpPr>
          <p:nvPr>
            <p:ph type="body" idx="6"/>
          </p:nvPr>
        </p:nvSpPr>
        <p:spPr>
          <a:xfrm>
            <a:off x="7086600" y="1295400"/>
            <a:ext cx="1676400" cy="1905000"/>
          </a:xfrm>
          <a:prstGeom prst="rect">
            <a:avLst/>
          </a:prstGeom>
          <a:noFill/>
          <a:ln>
            <a:noFill/>
          </a:ln>
        </p:spPr>
        <p:txBody>
          <a:bodyPr spcFirstLastPara="1" wrap="square" lIns="91425" tIns="45700" rIns="91425" bIns="45700" anchor="b" anchorCtr="0">
            <a:normAutofit/>
          </a:bodyPr>
          <a:lstStyle>
            <a:lvl1pPr marL="457200" marR="0" lvl="0" indent="-228600" algn="l">
              <a:spcBef>
                <a:spcPts val="320"/>
              </a:spcBef>
              <a:spcAft>
                <a:spcPts val="0"/>
              </a:spcAft>
              <a:buClr>
                <a:schemeClr val="lt1"/>
              </a:buClr>
              <a:buSzPts val="1600"/>
              <a:buFont typeface="Century Schoolbook"/>
              <a:buNone/>
              <a:defRPr sz="1600"/>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215" name="Google Shape;215;p57"/>
          <p:cNvSpPr txBox="1">
            <a:spLocks noGrp="1"/>
          </p:cNvSpPr>
          <p:nvPr>
            <p:ph type="body" idx="7"/>
          </p:nvPr>
        </p:nvSpPr>
        <p:spPr>
          <a:xfrm>
            <a:off x="400497" y="3352800"/>
            <a:ext cx="1676400" cy="1905000"/>
          </a:xfrm>
          <a:prstGeom prst="rect">
            <a:avLst/>
          </a:prstGeom>
          <a:noFill/>
          <a:ln>
            <a:noFill/>
          </a:ln>
        </p:spPr>
        <p:txBody>
          <a:bodyPr spcFirstLastPara="1" wrap="square" lIns="91425" tIns="45700" rIns="91425" bIns="45700" anchor="t" anchorCtr="0">
            <a:normAutofit/>
          </a:bodyPr>
          <a:lstStyle>
            <a:lvl1pPr marL="457200" marR="0" lvl="0" indent="-228600" algn="r">
              <a:spcBef>
                <a:spcPts val="320"/>
              </a:spcBef>
              <a:spcAft>
                <a:spcPts val="0"/>
              </a:spcAft>
              <a:buClr>
                <a:schemeClr val="lt1"/>
              </a:buClr>
              <a:buSzPts val="1600"/>
              <a:buFont typeface="Century Schoolbook"/>
              <a:buNone/>
              <a:defRPr sz="1600"/>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216" name="Google Shape;216;p57"/>
          <p:cNvSpPr txBox="1">
            <a:spLocks noGrp="1"/>
          </p:cNvSpPr>
          <p:nvPr>
            <p:ph type="body" idx="8"/>
          </p:nvPr>
        </p:nvSpPr>
        <p:spPr>
          <a:xfrm>
            <a:off x="7086600" y="3352800"/>
            <a:ext cx="1676400" cy="1905000"/>
          </a:xfrm>
          <a:prstGeom prst="rect">
            <a:avLst/>
          </a:prstGeom>
          <a:noFill/>
          <a:ln>
            <a:noFill/>
          </a:ln>
        </p:spPr>
        <p:txBody>
          <a:bodyPr spcFirstLastPara="1" wrap="square" lIns="91425" tIns="45700" rIns="91425" bIns="45700" anchor="t" anchorCtr="0">
            <a:normAutofit/>
          </a:bodyPr>
          <a:lstStyle>
            <a:lvl1pPr marL="457200" marR="0" lvl="0" indent="-228600" algn="l">
              <a:spcBef>
                <a:spcPts val="320"/>
              </a:spcBef>
              <a:spcAft>
                <a:spcPts val="0"/>
              </a:spcAft>
              <a:buClr>
                <a:schemeClr val="lt1"/>
              </a:buClr>
              <a:buSzPts val="1600"/>
              <a:buFont typeface="Century Schoolbook"/>
              <a:buNone/>
              <a:defRPr sz="1600"/>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217" name="Google Shape;217;p57"/>
          <p:cNvSpPr txBox="1">
            <a:spLocks noGrp="1"/>
          </p:cNvSpPr>
          <p:nvPr>
            <p:ph type="dt" idx="10"/>
          </p:nvPr>
        </p:nvSpPr>
        <p:spPr>
          <a:xfrm>
            <a:off x="66675" y="6559360"/>
            <a:ext cx="2438400" cy="244475"/>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8" name="Google Shape;218;p57"/>
          <p:cNvSpPr txBox="1">
            <a:spLocks noGrp="1"/>
          </p:cNvSpPr>
          <p:nvPr>
            <p:ph type="sldNum" idx="12"/>
          </p:nvPr>
        </p:nvSpPr>
        <p:spPr>
          <a:xfrm>
            <a:off x="8172450" y="6559360"/>
            <a:ext cx="914400" cy="24447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200">
                <a:solidFill>
                  <a:schemeClr val="lt2"/>
                </a:solidFill>
              </a:defRPr>
            </a:lvl1pPr>
            <a:lvl2pPr marL="0" lvl="1" indent="0" algn="r">
              <a:spcBef>
                <a:spcPts val="0"/>
              </a:spcBef>
              <a:buNone/>
              <a:defRPr sz="1200">
                <a:solidFill>
                  <a:schemeClr val="lt2"/>
                </a:solidFill>
              </a:defRPr>
            </a:lvl2pPr>
            <a:lvl3pPr marL="0" lvl="2" indent="0" algn="r">
              <a:spcBef>
                <a:spcPts val="0"/>
              </a:spcBef>
              <a:buNone/>
              <a:defRPr sz="1200">
                <a:solidFill>
                  <a:schemeClr val="lt2"/>
                </a:solidFill>
              </a:defRPr>
            </a:lvl3pPr>
            <a:lvl4pPr marL="0" lvl="3" indent="0" algn="r">
              <a:spcBef>
                <a:spcPts val="0"/>
              </a:spcBef>
              <a:buNone/>
              <a:defRPr sz="1200">
                <a:solidFill>
                  <a:schemeClr val="lt2"/>
                </a:solidFill>
              </a:defRPr>
            </a:lvl4pPr>
            <a:lvl5pPr marL="0" lvl="4" indent="0" algn="r">
              <a:spcBef>
                <a:spcPts val="0"/>
              </a:spcBef>
              <a:buNone/>
              <a:defRPr sz="1200">
                <a:solidFill>
                  <a:schemeClr val="lt2"/>
                </a:solidFill>
              </a:defRPr>
            </a:lvl5pPr>
            <a:lvl6pPr marL="0" lvl="5" indent="0" algn="r">
              <a:spcBef>
                <a:spcPts val="0"/>
              </a:spcBef>
              <a:buNone/>
              <a:defRPr sz="1200">
                <a:solidFill>
                  <a:schemeClr val="lt2"/>
                </a:solidFill>
              </a:defRPr>
            </a:lvl6pPr>
            <a:lvl7pPr marL="0" lvl="6" indent="0" algn="r">
              <a:spcBef>
                <a:spcPts val="0"/>
              </a:spcBef>
              <a:buNone/>
              <a:defRPr sz="1200">
                <a:solidFill>
                  <a:schemeClr val="lt2"/>
                </a:solidFill>
              </a:defRPr>
            </a:lvl7pPr>
            <a:lvl8pPr marL="0" lvl="7" indent="0" algn="r">
              <a:spcBef>
                <a:spcPts val="0"/>
              </a:spcBef>
              <a:buNone/>
              <a:defRPr sz="1200">
                <a:solidFill>
                  <a:schemeClr val="lt2"/>
                </a:solidFill>
              </a:defRPr>
            </a:lvl8pPr>
            <a:lvl9pPr marL="0" lvl="8" indent="0" algn="r">
              <a:spcBef>
                <a:spcPts val="0"/>
              </a:spcBef>
              <a:buNone/>
              <a:defRPr sz="1200">
                <a:solidFill>
                  <a:schemeClr val="lt2"/>
                </a:solidFill>
              </a:defRPr>
            </a:lvl9pPr>
          </a:lstStyle>
          <a:p>
            <a:pPr marL="0" lvl="0" indent="0" algn="r" rtl="0">
              <a:spcBef>
                <a:spcPts val="0"/>
              </a:spcBef>
              <a:spcAft>
                <a:spcPts val="0"/>
              </a:spcAft>
              <a:buNone/>
            </a:pPr>
            <a:fld id="{00000000-1234-1234-1234-123412341234}" type="slidenum">
              <a:rPr lang="en-US"/>
              <a:t>‹#›</a:t>
            </a:fld>
            <a:endParaRPr/>
          </a:p>
        </p:txBody>
      </p:sp>
      <p:sp>
        <p:nvSpPr>
          <p:cNvPr id="219" name="Google Shape;219;p57"/>
          <p:cNvSpPr txBox="1">
            <a:spLocks noGrp="1"/>
          </p:cNvSpPr>
          <p:nvPr>
            <p:ph type="ftr" idx="11"/>
          </p:nvPr>
        </p:nvSpPr>
        <p:spPr>
          <a:xfrm>
            <a:off x="2995653" y="6558153"/>
            <a:ext cx="4648200" cy="246888"/>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4-Up landscape with Caption">
  <p:cSld name="4-Up landscape with Caption">
    <p:spTree>
      <p:nvGrpSpPr>
        <p:cNvPr id="1" name="Shape 220"/>
        <p:cNvGrpSpPr/>
        <p:nvPr/>
      </p:nvGrpSpPr>
      <p:grpSpPr>
        <a:xfrm>
          <a:off x="0" y="0"/>
          <a:ext cx="0" cy="0"/>
          <a:chOff x="0" y="0"/>
          <a:chExt cx="0" cy="0"/>
        </a:xfrm>
      </p:grpSpPr>
      <p:sp>
        <p:nvSpPr>
          <p:cNvPr id="221" name="Google Shape;221;p58"/>
          <p:cNvSpPr>
            <a:spLocks noGrp="1"/>
          </p:cNvSpPr>
          <p:nvPr>
            <p:ph type="pic" idx="2"/>
          </p:nvPr>
        </p:nvSpPr>
        <p:spPr>
          <a:xfrm>
            <a:off x="926821" y="533400"/>
            <a:ext cx="3653297" cy="2743200"/>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803"/>
              </a:srgbClr>
            </a:outerShdw>
          </a:effectLst>
        </p:spPr>
        <p:txBody>
          <a:bodyPr spcFirstLastPara="1" wrap="square" lIns="91425" tIns="45700" rIns="91425" bIns="45700" anchor="t" anchorCtr="0">
            <a:normAutofit/>
          </a:bodyPr>
          <a:lstStyle>
            <a:lvl1pPr marR="0" lvl="0" algn="ctr" rtl="0">
              <a:spcBef>
                <a:spcPts val="480"/>
              </a:spcBef>
              <a:spcAft>
                <a:spcPts val="0"/>
              </a:spcAft>
              <a:buClr>
                <a:schemeClr val="lt1"/>
              </a:buClr>
              <a:buSzPts val="2400"/>
              <a:buFont typeface="Century Schoolbook"/>
              <a:buNone/>
              <a:defRPr sz="2400" b="0" i="0" u="none" strike="noStrike" cap="none">
                <a:solidFill>
                  <a:schemeClr val="lt1"/>
                </a:solidFill>
                <a:latin typeface="Century Schoolbook"/>
                <a:ea typeface="Century Schoolbook"/>
                <a:cs typeface="Century Schoolbook"/>
                <a:sym typeface="Century Schoolbook"/>
              </a:defRPr>
            </a:lvl1pPr>
            <a:lvl2pPr marR="0" lvl="1" algn="l" rtl="0">
              <a:spcBef>
                <a:spcPts val="480"/>
              </a:spcBef>
              <a:spcAft>
                <a:spcPts val="0"/>
              </a:spcAft>
              <a:buClr>
                <a:schemeClr val="lt1"/>
              </a:buClr>
              <a:buSzPts val="2400"/>
              <a:buFont typeface="Century Schoolbook"/>
              <a:buChar char="–"/>
              <a:defRPr sz="2400" b="0" i="0" u="none" strike="noStrike" cap="none">
                <a:solidFill>
                  <a:schemeClr val="lt1"/>
                </a:solidFill>
                <a:latin typeface="Century Schoolbook"/>
                <a:ea typeface="Century Schoolbook"/>
                <a:cs typeface="Century Schoolbook"/>
                <a:sym typeface="Century Schoolbook"/>
              </a:defRPr>
            </a:lvl2pPr>
            <a:lvl3pPr marR="0" lvl="2"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3pPr>
            <a:lvl4pPr marR="0" lvl="3" algn="l" rtl="0">
              <a:spcBef>
                <a:spcPts val="360"/>
              </a:spcBef>
              <a:spcAft>
                <a:spcPts val="0"/>
              </a:spcAft>
              <a:buClr>
                <a:schemeClr val="lt1"/>
              </a:buClr>
              <a:buSzPts val="1800"/>
              <a:buFont typeface="Century Schoolbook"/>
              <a:buChar char="–"/>
              <a:defRPr sz="1800" b="0" i="0" u="none" strike="noStrike" cap="none">
                <a:solidFill>
                  <a:schemeClr val="lt1"/>
                </a:solidFill>
                <a:latin typeface="Century Schoolbook"/>
                <a:ea typeface="Century Schoolbook"/>
                <a:cs typeface="Century Schoolbook"/>
                <a:sym typeface="Century Schoolbook"/>
              </a:defRPr>
            </a:lvl4pPr>
            <a:lvl5pPr marR="0" lvl="4" algn="l" rtl="0">
              <a:spcBef>
                <a:spcPts val="320"/>
              </a:spcBef>
              <a:spcAft>
                <a:spcPts val="0"/>
              </a:spcAft>
              <a:buClr>
                <a:schemeClr val="lt1"/>
              </a:buClr>
              <a:buSzPts val="1600"/>
              <a:buFont typeface="Century Schoolbook"/>
              <a:buChar char="»"/>
              <a:defRPr sz="1600" b="0" i="0" u="none" strike="noStrike" cap="none">
                <a:solidFill>
                  <a:schemeClr val="lt1"/>
                </a:solidFill>
                <a:latin typeface="Century Schoolbook"/>
                <a:ea typeface="Century Schoolbook"/>
                <a:cs typeface="Century Schoolbook"/>
                <a:sym typeface="Century Schoolbook"/>
              </a:defRPr>
            </a:lvl5pPr>
            <a:lvl6pPr marR="0" lvl="5"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6pPr>
            <a:lvl7pPr marR="0" lvl="6"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7pPr>
            <a:lvl8pPr marR="0" lvl="7"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8pPr>
            <a:lvl9pPr marR="0" lvl="8"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9pPr>
          </a:lstStyle>
          <a:p>
            <a:endParaRPr/>
          </a:p>
        </p:txBody>
      </p:sp>
      <p:sp>
        <p:nvSpPr>
          <p:cNvPr id="222" name="Google Shape;222;p58"/>
          <p:cNvSpPr txBox="1">
            <a:spLocks noGrp="1"/>
          </p:cNvSpPr>
          <p:nvPr>
            <p:ph type="body" idx="1"/>
          </p:nvPr>
        </p:nvSpPr>
        <p:spPr>
          <a:xfrm>
            <a:off x="926821" y="6172200"/>
            <a:ext cx="3657600" cy="304800"/>
          </a:xfrm>
          <a:prstGeom prst="rect">
            <a:avLst/>
          </a:prstGeom>
          <a:noFill/>
          <a:ln>
            <a:noFill/>
          </a:ln>
        </p:spPr>
        <p:txBody>
          <a:bodyPr spcFirstLastPara="1" wrap="square" lIns="9125" tIns="45700" rIns="91425" bIns="45700" anchor="t" anchorCtr="0">
            <a:normAutofit/>
          </a:bodyPr>
          <a:lstStyle>
            <a:lvl1pPr marL="457200" marR="0" lvl="0" indent="-228600" algn="l">
              <a:spcBef>
                <a:spcPts val="320"/>
              </a:spcBef>
              <a:spcAft>
                <a:spcPts val="0"/>
              </a:spcAft>
              <a:buClr>
                <a:schemeClr val="lt1"/>
              </a:buClr>
              <a:buSzPts val="1600"/>
              <a:buFont typeface="Century Schoolbook"/>
              <a:buNone/>
              <a:defRPr sz="1600"/>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223" name="Google Shape;223;p58"/>
          <p:cNvSpPr>
            <a:spLocks noGrp="1"/>
          </p:cNvSpPr>
          <p:nvPr>
            <p:ph type="pic" idx="3"/>
          </p:nvPr>
        </p:nvSpPr>
        <p:spPr>
          <a:xfrm>
            <a:off x="4660621" y="533400"/>
            <a:ext cx="3657600" cy="2743200"/>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803"/>
              </a:srgbClr>
            </a:outerShdw>
          </a:effectLst>
        </p:spPr>
        <p:txBody>
          <a:bodyPr spcFirstLastPara="1" wrap="square" lIns="91425" tIns="45700" rIns="91425" bIns="45700" anchor="t" anchorCtr="0">
            <a:normAutofit/>
          </a:bodyPr>
          <a:lstStyle>
            <a:lvl1pPr marR="0" lvl="0" algn="ctr" rtl="0">
              <a:spcBef>
                <a:spcPts val="480"/>
              </a:spcBef>
              <a:spcAft>
                <a:spcPts val="0"/>
              </a:spcAft>
              <a:buClr>
                <a:schemeClr val="lt1"/>
              </a:buClr>
              <a:buSzPts val="2400"/>
              <a:buFont typeface="Century Schoolbook"/>
              <a:buNone/>
              <a:defRPr sz="2400" b="0" i="0" u="none" strike="noStrike" cap="none">
                <a:solidFill>
                  <a:schemeClr val="lt1"/>
                </a:solidFill>
                <a:latin typeface="Century Schoolbook"/>
                <a:ea typeface="Century Schoolbook"/>
                <a:cs typeface="Century Schoolbook"/>
                <a:sym typeface="Century Schoolbook"/>
              </a:defRPr>
            </a:lvl1pPr>
            <a:lvl2pPr marR="0" lvl="1" algn="l" rtl="0">
              <a:spcBef>
                <a:spcPts val="480"/>
              </a:spcBef>
              <a:spcAft>
                <a:spcPts val="0"/>
              </a:spcAft>
              <a:buClr>
                <a:schemeClr val="lt1"/>
              </a:buClr>
              <a:buSzPts val="2400"/>
              <a:buFont typeface="Century Schoolbook"/>
              <a:buChar char="–"/>
              <a:defRPr sz="2400" b="0" i="0" u="none" strike="noStrike" cap="none">
                <a:solidFill>
                  <a:schemeClr val="lt1"/>
                </a:solidFill>
                <a:latin typeface="Century Schoolbook"/>
                <a:ea typeface="Century Schoolbook"/>
                <a:cs typeface="Century Schoolbook"/>
                <a:sym typeface="Century Schoolbook"/>
              </a:defRPr>
            </a:lvl2pPr>
            <a:lvl3pPr marR="0" lvl="2"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3pPr>
            <a:lvl4pPr marR="0" lvl="3" algn="l" rtl="0">
              <a:spcBef>
                <a:spcPts val="360"/>
              </a:spcBef>
              <a:spcAft>
                <a:spcPts val="0"/>
              </a:spcAft>
              <a:buClr>
                <a:schemeClr val="lt1"/>
              </a:buClr>
              <a:buSzPts val="1800"/>
              <a:buFont typeface="Century Schoolbook"/>
              <a:buChar char="–"/>
              <a:defRPr sz="1800" b="0" i="0" u="none" strike="noStrike" cap="none">
                <a:solidFill>
                  <a:schemeClr val="lt1"/>
                </a:solidFill>
                <a:latin typeface="Century Schoolbook"/>
                <a:ea typeface="Century Schoolbook"/>
                <a:cs typeface="Century Schoolbook"/>
                <a:sym typeface="Century Schoolbook"/>
              </a:defRPr>
            </a:lvl4pPr>
            <a:lvl5pPr marR="0" lvl="4" algn="l" rtl="0">
              <a:spcBef>
                <a:spcPts val="320"/>
              </a:spcBef>
              <a:spcAft>
                <a:spcPts val="0"/>
              </a:spcAft>
              <a:buClr>
                <a:schemeClr val="lt1"/>
              </a:buClr>
              <a:buSzPts val="1600"/>
              <a:buFont typeface="Century Schoolbook"/>
              <a:buChar char="»"/>
              <a:defRPr sz="1600" b="0" i="0" u="none" strike="noStrike" cap="none">
                <a:solidFill>
                  <a:schemeClr val="lt1"/>
                </a:solidFill>
                <a:latin typeface="Century Schoolbook"/>
                <a:ea typeface="Century Schoolbook"/>
                <a:cs typeface="Century Schoolbook"/>
                <a:sym typeface="Century Schoolbook"/>
              </a:defRPr>
            </a:lvl5pPr>
            <a:lvl6pPr marR="0" lvl="5"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6pPr>
            <a:lvl7pPr marR="0" lvl="6"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7pPr>
            <a:lvl8pPr marR="0" lvl="7"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8pPr>
            <a:lvl9pPr marR="0" lvl="8"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9pPr>
          </a:lstStyle>
          <a:p>
            <a:endParaRPr/>
          </a:p>
        </p:txBody>
      </p:sp>
      <p:sp>
        <p:nvSpPr>
          <p:cNvPr id="224" name="Google Shape;224;p58"/>
          <p:cNvSpPr>
            <a:spLocks noGrp="1"/>
          </p:cNvSpPr>
          <p:nvPr>
            <p:ph type="pic" idx="4"/>
          </p:nvPr>
        </p:nvSpPr>
        <p:spPr>
          <a:xfrm>
            <a:off x="926821" y="3352800"/>
            <a:ext cx="3657600" cy="2743200"/>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803"/>
              </a:srgbClr>
            </a:outerShdw>
          </a:effectLst>
        </p:spPr>
        <p:txBody>
          <a:bodyPr spcFirstLastPara="1" wrap="square" lIns="91425" tIns="45700" rIns="91425" bIns="45700" anchor="t" anchorCtr="0">
            <a:normAutofit/>
          </a:bodyPr>
          <a:lstStyle>
            <a:lvl1pPr marR="0" lvl="0" algn="ctr" rtl="0">
              <a:spcBef>
                <a:spcPts val="480"/>
              </a:spcBef>
              <a:spcAft>
                <a:spcPts val="0"/>
              </a:spcAft>
              <a:buClr>
                <a:schemeClr val="lt1"/>
              </a:buClr>
              <a:buSzPts val="2400"/>
              <a:buFont typeface="Century Schoolbook"/>
              <a:buNone/>
              <a:defRPr sz="2400" b="0" i="0" u="none" strike="noStrike" cap="none">
                <a:solidFill>
                  <a:schemeClr val="lt1"/>
                </a:solidFill>
                <a:latin typeface="Century Schoolbook"/>
                <a:ea typeface="Century Schoolbook"/>
                <a:cs typeface="Century Schoolbook"/>
                <a:sym typeface="Century Schoolbook"/>
              </a:defRPr>
            </a:lvl1pPr>
            <a:lvl2pPr marR="0" lvl="1" algn="l" rtl="0">
              <a:spcBef>
                <a:spcPts val="480"/>
              </a:spcBef>
              <a:spcAft>
                <a:spcPts val="0"/>
              </a:spcAft>
              <a:buClr>
                <a:schemeClr val="lt1"/>
              </a:buClr>
              <a:buSzPts val="2400"/>
              <a:buFont typeface="Century Schoolbook"/>
              <a:buChar char="–"/>
              <a:defRPr sz="2400" b="0" i="0" u="none" strike="noStrike" cap="none">
                <a:solidFill>
                  <a:schemeClr val="lt1"/>
                </a:solidFill>
                <a:latin typeface="Century Schoolbook"/>
                <a:ea typeface="Century Schoolbook"/>
                <a:cs typeface="Century Schoolbook"/>
                <a:sym typeface="Century Schoolbook"/>
              </a:defRPr>
            </a:lvl2pPr>
            <a:lvl3pPr marR="0" lvl="2"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3pPr>
            <a:lvl4pPr marR="0" lvl="3" algn="l" rtl="0">
              <a:spcBef>
                <a:spcPts val="360"/>
              </a:spcBef>
              <a:spcAft>
                <a:spcPts val="0"/>
              </a:spcAft>
              <a:buClr>
                <a:schemeClr val="lt1"/>
              </a:buClr>
              <a:buSzPts val="1800"/>
              <a:buFont typeface="Century Schoolbook"/>
              <a:buChar char="–"/>
              <a:defRPr sz="1800" b="0" i="0" u="none" strike="noStrike" cap="none">
                <a:solidFill>
                  <a:schemeClr val="lt1"/>
                </a:solidFill>
                <a:latin typeface="Century Schoolbook"/>
                <a:ea typeface="Century Schoolbook"/>
                <a:cs typeface="Century Schoolbook"/>
                <a:sym typeface="Century Schoolbook"/>
              </a:defRPr>
            </a:lvl4pPr>
            <a:lvl5pPr marR="0" lvl="4" algn="l" rtl="0">
              <a:spcBef>
                <a:spcPts val="320"/>
              </a:spcBef>
              <a:spcAft>
                <a:spcPts val="0"/>
              </a:spcAft>
              <a:buClr>
                <a:schemeClr val="lt1"/>
              </a:buClr>
              <a:buSzPts val="1600"/>
              <a:buFont typeface="Century Schoolbook"/>
              <a:buChar char="»"/>
              <a:defRPr sz="1600" b="0" i="0" u="none" strike="noStrike" cap="none">
                <a:solidFill>
                  <a:schemeClr val="lt1"/>
                </a:solidFill>
                <a:latin typeface="Century Schoolbook"/>
                <a:ea typeface="Century Schoolbook"/>
                <a:cs typeface="Century Schoolbook"/>
                <a:sym typeface="Century Schoolbook"/>
              </a:defRPr>
            </a:lvl5pPr>
            <a:lvl6pPr marR="0" lvl="5"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6pPr>
            <a:lvl7pPr marR="0" lvl="6"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7pPr>
            <a:lvl8pPr marR="0" lvl="7"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8pPr>
            <a:lvl9pPr marR="0" lvl="8"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9pPr>
          </a:lstStyle>
          <a:p>
            <a:endParaRPr/>
          </a:p>
        </p:txBody>
      </p:sp>
      <p:sp>
        <p:nvSpPr>
          <p:cNvPr id="225" name="Google Shape;225;p58"/>
          <p:cNvSpPr>
            <a:spLocks noGrp="1"/>
          </p:cNvSpPr>
          <p:nvPr>
            <p:ph type="pic" idx="5"/>
          </p:nvPr>
        </p:nvSpPr>
        <p:spPr>
          <a:xfrm>
            <a:off x="4660621" y="3352800"/>
            <a:ext cx="3657600" cy="2743200"/>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803"/>
              </a:srgbClr>
            </a:outerShdw>
          </a:effectLst>
        </p:spPr>
        <p:txBody>
          <a:bodyPr spcFirstLastPara="1" wrap="square" lIns="91425" tIns="45700" rIns="91425" bIns="45700" anchor="t" anchorCtr="0">
            <a:normAutofit/>
          </a:bodyPr>
          <a:lstStyle>
            <a:lvl1pPr marR="0" lvl="0" algn="ctr" rtl="0">
              <a:spcBef>
                <a:spcPts val="480"/>
              </a:spcBef>
              <a:spcAft>
                <a:spcPts val="0"/>
              </a:spcAft>
              <a:buClr>
                <a:schemeClr val="lt1"/>
              </a:buClr>
              <a:buSzPts val="2400"/>
              <a:buFont typeface="Century Schoolbook"/>
              <a:buNone/>
              <a:defRPr sz="2400" b="0" i="0" u="none" strike="noStrike" cap="none">
                <a:solidFill>
                  <a:schemeClr val="lt1"/>
                </a:solidFill>
                <a:latin typeface="Century Schoolbook"/>
                <a:ea typeface="Century Schoolbook"/>
                <a:cs typeface="Century Schoolbook"/>
                <a:sym typeface="Century Schoolbook"/>
              </a:defRPr>
            </a:lvl1pPr>
            <a:lvl2pPr marR="0" lvl="1" algn="l" rtl="0">
              <a:spcBef>
                <a:spcPts val="480"/>
              </a:spcBef>
              <a:spcAft>
                <a:spcPts val="0"/>
              </a:spcAft>
              <a:buClr>
                <a:schemeClr val="lt1"/>
              </a:buClr>
              <a:buSzPts val="2400"/>
              <a:buFont typeface="Century Schoolbook"/>
              <a:buChar char="–"/>
              <a:defRPr sz="2400" b="0" i="0" u="none" strike="noStrike" cap="none">
                <a:solidFill>
                  <a:schemeClr val="lt1"/>
                </a:solidFill>
                <a:latin typeface="Century Schoolbook"/>
                <a:ea typeface="Century Schoolbook"/>
                <a:cs typeface="Century Schoolbook"/>
                <a:sym typeface="Century Schoolbook"/>
              </a:defRPr>
            </a:lvl2pPr>
            <a:lvl3pPr marR="0" lvl="2"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3pPr>
            <a:lvl4pPr marR="0" lvl="3" algn="l" rtl="0">
              <a:spcBef>
                <a:spcPts val="360"/>
              </a:spcBef>
              <a:spcAft>
                <a:spcPts val="0"/>
              </a:spcAft>
              <a:buClr>
                <a:schemeClr val="lt1"/>
              </a:buClr>
              <a:buSzPts val="1800"/>
              <a:buFont typeface="Century Schoolbook"/>
              <a:buChar char="–"/>
              <a:defRPr sz="1800" b="0" i="0" u="none" strike="noStrike" cap="none">
                <a:solidFill>
                  <a:schemeClr val="lt1"/>
                </a:solidFill>
                <a:latin typeface="Century Schoolbook"/>
                <a:ea typeface="Century Schoolbook"/>
                <a:cs typeface="Century Schoolbook"/>
                <a:sym typeface="Century Schoolbook"/>
              </a:defRPr>
            </a:lvl4pPr>
            <a:lvl5pPr marR="0" lvl="4" algn="l" rtl="0">
              <a:spcBef>
                <a:spcPts val="320"/>
              </a:spcBef>
              <a:spcAft>
                <a:spcPts val="0"/>
              </a:spcAft>
              <a:buClr>
                <a:schemeClr val="lt1"/>
              </a:buClr>
              <a:buSzPts val="1600"/>
              <a:buFont typeface="Century Schoolbook"/>
              <a:buChar char="»"/>
              <a:defRPr sz="1600" b="0" i="0" u="none" strike="noStrike" cap="none">
                <a:solidFill>
                  <a:schemeClr val="lt1"/>
                </a:solidFill>
                <a:latin typeface="Century Schoolbook"/>
                <a:ea typeface="Century Schoolbook"/>
                <a:cs typeface="Century Schoolbook"/>
                <a:sym typeface="Century Schoolbook"/>
              </a:defRPr>
            </a:lvl5pPr>
            <a:lvl6pPr marR="0" lvl="5"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6pPr>
            <a:lvl7pPr marR="0" lvl="6"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7pPr>
            <a:lvl8pPr marR="0" lvl="7"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8pPr>
            <a:lvl9pPr marR="0" lvl="8"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9pPr>
          </a:lstStyle>
          <a:p>
            <a:endParaRPr/>
          </a:p>
        </p:txBody>
      </p:sp>
      <p:sp>
        <p:nvSpPr>
          <p:cNvPr id="226" name="Google Shape;226;p58"/>
          <p:cNvSpPr txBox="1">
            <a:spLocks noGrp="1"/>
          </p:cNvSpPr>
          <p:nvPr>
            <p:ph type="body" idx="6"/>
          </p:nvPr>
        </p:nvSpPr>
        <p:spPr>
          <a:xfrm>
            <a:off x="926821" y="152400"/>
            <a:ext cx="3657600" cy="304800"/>
          </a:xfrm>
          <a:prstGeom prst="rect">
            <a:avLst/>
          </a:prstGeom>
          <a:noFill/>
          <a:ln>
            <a:noFill/>
          </a:ln>
        </p:spPr>
        <p:txBody>
          <a:bodyPr spcFirstLastPara="1" wrap="square" lIns="9125" tIns="45700" rIns="91425" bIns="45700" anchor="t" anchorCtr="0">
            <a:normAutofit/>
          </a:bodyPr>
          <a:lstStyle>
            <a:lvl1pPr marL="457200" marR="0" lvl="0" indent="-228600" algn="l">
              <a:spcBef>
                <a:spcPts val="320"/>
              </a:spcBef>
              <a:spcAft>
                <a:spcPts val="0"/>
              </a:spcAft>
              <a:buClr>
                <a:schemeClr val="lt1"/>
              </a:buClr>
              <a:buSzPts val="1600"/>
              <a:buFont typeface="Century Schoolbook"/>
              <a:buNone/>
              <a:defRPr sz="1600"/>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227" name="Google Shape;227;p58"/>
          <p:cNvSpPr txBox="1">
            <a:spLocks noGrp="1"/>
          </p:cNvSpPr>
          <p:nvPr>
            <p:ph type="body" idx="7"/>
          </p:nvPr>
        </p:nvSpPr>
        <p:spPr>
          <a:xfrm>
            <a:off x="4660621" y="6172200"/>
            <a:ext cx="3657600" cy="304800"/>
          </a:xfrm>
          <a:prstGeom prst="rect">
            <a:avLst/>
          </a:prstGeom>
          <a:noFill/>
          <a:ln>
            <a:noFill/>
          </a:ln>
        </p:spPr>
        <p:txBody>
          <a:bodyPr spcFirstLastPara="1" wrap="square" lIns="9125" tIns="45700" rIns="91425" bIns="45700" anchor="t" anchorCtr="0">
            <a:normAutofit/>
          </a:bodyPr>
          <a:lstStyle>
            <a:lvl1pPr marL="457200" marR="0" lvl="0" indent="-228600" algn="l">
              <a:spcBef>
                <a:spcPts val="320"/>
              </a:spcBef>
              <a:spcAft>
                <a:spcPts val="0"/>
              </a:spcAft>
              <a:buClr>
                <a:schemeClr val="lt1"/>
              </a:buClr>
              <a:buSzPts val="1600"/>
              <a:buFont typeface="Century Schoolbook"/>
              <a:buNone/>
              <a:defRPr sz="1600"/>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228" name="Google Shape;228;p58"/>
          <p:cNvSpPr txBox="1">
            <a:spLocks noGrp="1"/>
          </p:cNvSpPr>
          <p:nvPr>
            <p:ph type="body" idx="8"/>
          </p:nvPr>
        </p:nvSpPr>
        <p:spPr>
          <a:xfrm>
            <a:off x="4660621" y="152400"/>
            <a:ext cx="3657600" cy="304800"/>
          </a:xfrm>
          <a:prstGeom prst="rect">
            <a:avLst/>
          </a:prstGeom>
          <a:noFill/>
          <a:ln>
            <a:noFill/>
          </a:ln>
        </p:spPr>
        <p:txBody>
          <a:bodyPr spcFirstLastPara="1" wrap="square" lIns="9125" tIns="45700" rIns="91425" bIns="45700" anchor="t" anchorCtr="0">
            <a:normAutofit/>
          </a:bodyPr>
          <a:lstStyle>
            <a:lvl1pPr marL="457200" marR="0" lvl="0" indent="-228600" algn="l">
              <a:spcBef>
                <a:spcPts val="320"/>
              </a:spcBef>
              <a:spcAft>
                <a:spcPts val="0"/>
              </a:spcAft>
              <a:buClr>
                <a:schemeClr val="lt1"/>
              </a:buClr>
              <a:buSzPts val="1600"/>
              <a:buFont typeface="Century Schoolbook"/>
              <a:buNone/>
              <a:defRPr sz="1600"/>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229" name="Google Shape;229;p58"/>
          <p:cNvSpPr txBox="1">
            <a:spLocks noGrp="1"/>
          </p:cNvSpPr>
          <p:nvPr>
            <p:ph type="dt" idx="10"/>
          </p:nvPr>
        </p:nvSpPr>
        <p:spPr>
          <a:xfrm>
            <a:off x="66675" y="6559360"/>
            <a:ext cx="2438400" cy="244475"/>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0" name="Google Shape;230;p58"/>
          <p:cNvSpPr txBox="1">
            <a:spLocks noGrp="1"/>
          </p:cNvSpPr>
          <p:nvPr>
            <p:ph type="sldNum" idx="12"/>
          </p:nvPr>
        </p:nvSpPr>
        <p:spPr>
          <a:xfrm>
            <a:off x="8172450" y="6559360"/>
            <a:ext cx="914400" cy="24447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200">
                <a:solidFill>
                  <a:schemeClr val="lt2"/>
                </a:solidFill>
              </a:defRPr>
            </a:lvl1pPr>
            <a:lvl2pPr marL="0" lvl="1" indent="0" algn="r">
              <a:spcBef>
                <a:spcPts val="0"/>
              </a:spcBef>
              <a:buNone/>
              <a:defRPr sz="1200">
                <a:solidFill>
                  <a:schemeClr val="lt2"/>
                </a:solidFill>
              </a:defRPr>
            </a:lvl2pPr>
            <a:lvl3pPr marL="0" lvl="2" indent="0" algn="r">
              <a:spcBef>
                <a:spcPts val="0"/>
              </a:spcBef>
              <a:buNone/>
              <a:defRPr sz="1200">
                <a:solidFill>
                  <a:schemeClr val="lt2"/>
                </a:solidFill>
              </a:defRPr>
            </a:lvl3pPr>
            <a:lvl4pPr marL="0" lvl="3" indent="0" algn="r">
              <a:spcBef>
                <a:spcPts val="0"/>
              </a:spcBef>
              <a:buNone/>
              <a:defRPr sz="1200">
                <a:solidFill>
                  <a:schemeClr val="lt2"/>
                </a:solidFill>
              </a:defRPr>
            </a:lvl4pPr>
            <a:lvl5pPr marL="0" lvl="4" indent="0" algn="r">
              <a:spcBef>
                <a:spcPts val="0"/>
              </a:spcBef>
              <a:buNone/>
              <a:defRPr sz="1200">
                <a:solidFill>
                  <a:schemeClr val="lt2"/>
                </a:solidFill>
              </a:defRPr>
            </a:lvl5pPr>
            <a:lvl6pPr marL="0" lvl="5" indent="0" algn="r">
              <a:spcBef>
                <a:spcPts val="0"/>
              </a:spcBef>
              <a:buNone/>
              <a:defRPr sz="1200">
                <a:solidFill>
                  <a:schemeClr val="lt2"/>
                </a:solidFill>
              </a:defRPr>
            </a:lvl6pPr>
            <a:lvl7pPr marL="0" lvl="6" indent="0" algn="r">
              <a:spcBef>
                <a:spcPts val="0"/>
              </a:spcBef>
              <a:buNone/>
              <a:defRPr sz="1200">
                <a:solidFill>
                  <a:schemeClr val="lt2"/>
                </a:solidFill>
              </a:defRPr>
            </a:lvl7pPr>
            <a:lvl8pPr marL="0" lvl="7" indent="0" algn="r">
              <a:spcBef>
                <a:spcPts val="0"/>
              </a:spcBef>
              <a:buNone/>
              <a:defRPr sz="1200">
                <a:solidFill>
                  <a:schemeClr val="lt2"/>
                </a:solidFill>
              </a:defRPr>
            </a:lvl8pPr>
            <a:lvl9pPr marL="0" lvl="8" indent="0" algn="r">
              <a:spcBef>
                <a:spcPts val="0"/>
              </a:spcBef>
              <a:buNone/>
              <a:defRPr sz="1200">
                <a:solidFill>
                  <a:schemeClr val="lt2"/>
                </a:solidFill>
              </a:defRPr>
            </a:lvl9pPr>
          </a:lstStyle>
          <a:p>
            <a:pPr marL="0" lvl="0" indent="0" algn="r" rtl="0">
              <a:spcBef>
                <a:spcPts val="0"/>
              </a:spcBef>
              <a:spcAft>
                <a:spcPts val="0"/>
              </a:spcAft>
              <a:buNone/>
            </a:pPr>
            <a:fld id="{00000000-1234-1234-1234-123412341234}" type="slidenum">
              <a:rPr lang="en-US"/>
              <a:t>‹#›</a:t>
            </a:fld>
            <a:endParaRPr/>
          </a:p>
        </p:txBody>
      </p:sp>
      <p:sp>
        <p:nvSpPr>
          <p:cNvPr id="231" name="Google Shape;231;p58"/>
          <p:cNvSpPr txBox="1">
            <a:spLocks noGrp="1"/>
          </p:cNvSpPr>
          <p:nvPr>
            <p:ph type="ftr" idx="11"/>
          </p:nvPr>
        </p:nvSpPr>
        <p:spPr>
          <a:xfrm>
            <a:off x="2995653" y="6558153"/>
            <a:ext cx="4648200" cy="246888"/>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Portrait with Caption" type="twoColTx">
  <p:cSld name="TITLE_AND_TWO_COLUMNS">
    <p:spTree>
      <p:nvGrpSpPr>
        <p:cNvPr id="1" name="Shape 25"/>
        <p:cNvGrpSpPr/>
        <p:nvPr/>
      </p:nvGrpSpPr>
      <p:grpSpPr>
        <a:xfrm>
          <a:off x="0" y="0"/>
          <a:ext cx="0" cy="0"/>
          <a:chOff x="0" y="0"/>
          <a:chExt cx="0" cy="0"/>
        </a:xfrm>
      </p:grpSpPr>
      <p:sp>
        <p:nvSpPr>
          <p:cNvPr id="26" name="Google Shape;26;p31"/>
          <p:cNvSpPr>
            <a:spLocks noGrp="1"/>
          </p:cNvSpPr>
          <p:nvPr>
            <p:ph type="pic" idx="2"/>
          </p:nvPr>
        </p:nvSpPr>
        <p:spPr>
          <a:xfrm>
            <a:off x="419375" y="233241"/>
            <a:ext cx="4640305" cy="6172200"/>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803"/>
              </a:srgbClr>
            </a:outerShdw>
          </a:effectLst>
        </p:spPr>
        <p:txBody>
          <a:bodyPr spcFirstLastPara="1" wrap="square" lIns="91425" tIns="45700" rIns="91425" bIns="45700" anchor="t" anchorCtr="0">
            <a:normAutofit/>
          </a:bodyPr>
          <a:lstStyle>
            <a:lvl1pPr marR="0" lvl="0" algn="ctr" rtl="0">
              <a:spcBef>
                <a:spcPts val="480"/>
              </a:spcBef>
              <a:spcAft>
                <a:spcPts val="0"/>
              </a:spcAft>
              <a:buClr>
                <a:schemeClr val="accent2"/>
              </a:buClr>
              <a:buSzPts val="2040"/>
              <a:buFont typeface="Noto Sans Symbols"/>
              <a:buNone/>
              <a:defRPr sz="2400" b="0" i="0" u="none" strike="noStrike" cap="none">
                <a:solidFill>
                  <a:schemeClr val="lt1"/>
                </a:solidFill>
                <a:latin typeface="Constantia"/>
                <a:ea typeface="Constantia"/>
                <a:cs typeface="Constantia"/>
                <a:sym typeface="Constantia"/>
              </a:defRPr>
            </a:lvl1pPr>
            <a:lvl2pPr marR="0" lvl="1" algn="l" rtl="0">
              <a:spcBef>
                <a:spcPts val="300"/>
              </a:spcBef>
              <a:spcAft>
                <a:spcPts val="0"/>
              </a:spcAft>
              <a:buClr>
                <a:srgbClr val="D58F3E"/>
              </a:buClr>
              <a:buSzPts val="2040"/>
              <a:buFont typeface="Noto Sans Symbols"/>
              <a:buChar char="⚫"/>
              <a:defRPr sz="2400" b="0" i="0" u="none" strike="noStrike" cap="none">
                <a:solidFill>
                  <a:schemeClr val="lt2"/>
                </a:solidFill>
                <a:latin typeface="Constantia"/>
                <a:ea typeface="Constantia"/>
                <a:cs typeface="Constantia"/>
                <a:sym typeface="Constantia"/>
              </a:defRPr>
            </a:lvl2pPr>
            <a:lvl3pPr marR="0" lvl="2" algn="l" rtl="0">
              <a:spcBef>
                <a:spcPts val="300"/>
              </a:spcBef>
              <a:spcAft>
                <a:spcPts val="0"/>
              </a:spcAft>
              <a:buClr>
                <a:srgbClr val="B17733"/>
              </a:buClr>
              <a:buSzPts val="1785"/>
              <a:buFont typeface="Noto Sans Symbols"/>
              <a:buChar char="⚫"/>
              <a:defRPr sz="2100" b="0" i="0" u="none" strike="noStrike" cap="none">
                <a:solidFill>
                  <a:schemeClr val="lt1"/>
                </a:solidFill>
                <a:latin typeface="Constantia"/>
                <a:ea typeface="Constantia"/>
                <a:cs typeface="Constantia"/>
                <a:sym typeface="Constantia"/>
              </a:defRPr>
            </a:lvl3pPr>
            <a:lvl4pPr marR="0" lvl="3" algn="l" rtl="0">
              <a:spcBef>
                <a:spcPts val="300"/>
              </a:spcBef>
              <a:spcAft>
                <a:spcPts val="0"/>
              </a:spcAft>
              <a:buClr>
                <a:srgbClr val="D58F3E"/>
              </a:buClr>
              <a:buSzPts val="1615"/>
              <a:buFont typeface="Noto Sans Symbols"/>
              <a:buChar char="⚫"/>
              <a:defRPr sz="1900" b="0" i="0" u="none" strike="noStrike" cap="none">
                <a:solidFill>
                  <a:schemeClr val="lt1"/>
                </a:solidFill>
                <a:latin typeface="Constantia"/>
                <a:ea typeface="Constantia"/>
                <a:cs typeface="Constantia"/>
                <a:sym typeface="Constantia"/>
              </a:defRPr>
            </a:lvl4pPr>
            <a:lvl5pPr marR="0" lvl="4" algn="l" rtl="0">
              <a:spcBef>
                <a:spcPts val="340"/>
              </a:spcBef>
              <a:spcAft>
                <a:spcPts val="0"/>
              </a:spcAft>
              <a:buClr>
                <a:srgbClr val="D58F3E"/>
              </a:buClr>
              <a:buSzPts val="1360"/>
              <a:buFont typeface="Noto Sans Symbols"/>
              <a:buChar char="⚫"/>
              <a:defRPr sz="1600" b="0" i="0" u="none" strike="noStrike" cap="none">
                <a:solidFill>
                  <a:schemeClr val="lt1"/>
                </a:solidFill>
                <a:latin typeface="Constantia"/>
                <a:ea typeface="Constantia"/>
                <a:cs typeface="Constantia"/>
                <a:sym typeface="Constantia"/>
              </a:defRPr>
            </a:lvl5pPr>
            <a:lvl6pPr marR="0" lvl="5" algn="l" rtl="0">
              <a:spcBef>
                <a:spcPts val="340"/>
              </a:spcBef>
              <a:spcAft>
                <a:spcPts val="0"/>
              </a:spcAft>
              <a:buClr>
                <a:srgbClr val="D58F3E"/>
              </a:buClr>
              <a:buSzPts val="1445"/>
              <a:buFont typeface="Noto Sans Symbols"/>
              <a:buChar char="🖙"/>
              <a:defRPr sz="1700" b="0" i="0" u="none" strike="noStrike" cap="none">
                <a:solidFill>
                  <a:schemeClr val="lt1"/>
                </a:solidFill>
                <a:latin typeface="Constantia"/>
                <a:ea typeface="Constantia"/>
                <a:cs typeface="Constantia"/>
                <a:sym typeface="Constantia"/>
              </a:defRPr>
            </a:lvl6pPr>
            <a:lvl7pPr marR="0" lvl="6" algn="l" rtl="0">
              <a:spcBef>
                <a:spcPts val="340"/>
              </a:spcBef>
              <a:spcAft>
                <a:spcPts val="0"/>
              </a:spcAft>
              <a:buClr>
                <a:srgbClr val="D58F3E"/>
              </a:buClr>
              <a:buSzPts val="1360"/>
              <a:buFont typeface="Noto Sans Symbols"/>
              <a:buChar char="🖙"/>
              <a:defRPr sz="1600" b="0" i="0" u="none" strike="noStrike" cap="none">
                <a:solidFill>
                  <a:schemeClr val="lt1"/>
                </a:solidFill>
                <a:latin typeface="Constantia"/>
                <a:ea typeface="Constantia"/>
                <a:cs typeface="Constantia"/>
                <a:sym typeface="Constantia"/>
              </a:defRPr>
            </a:lvl7pPr>
            <a:lvl8pPr marR="0" lvl="7" algn="l" rtl="0">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8pPr>
            <a:lvl9pPr marR="0" lvl="8" algn="l" rtl="0">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9pPr>
          </a:lstStyle>
          <a:p>
            <a:endParaRPr/>
          </a:p>
        </p:txBody>
      </p:sp>
      <p:sp>
        <p:nvSpPr>
          <p:cNvPr id="27" name="Google Shape;27;p31"/>
          <p:cNvSpPr txBox="1">
            <a:spLocks noGrp="1"/>
          </p:cNvSpPr>
          <p:nvPr>
            <p:ph type="body" idx="1"/>
          </p:nvPr>
        </p:nvSpPr>
        <p:spPr>
          <a:xfrm>
            <a:off x="5257800" y="3048000"/>
            <a:ext cx="3505200" cy="3352800"/>
          </a:xfrm>
          <a:prstGeom prst="rect">
            <a:avLst/>
          </a:prstGeom>
          <a:noFill/>
          <a:ln>
            <a:noFill/>
          </a:ln>
        </p:spPr>
        <p:txBody>
          <a:bodyPr spcFirstLastPara="1" wrap="square" lIns="91425" tIns="91425" rIns="91425" bIns="91425" anchor="b" anchorCtr="0">
            <a:noAutofit/>
          </a:bodyPr>
          <a:lstStyle>
            <a:lvl1pPr marL="457200" marR="0" lvl="0" indent="-228600" algn="l">
              <a:spcBef>
                <a:spcPts val="360"/>
              </a:spcBef>
              <a:spcAft>
                <a:spcPts val="0"/>
              </a:spcAft>
              <a:buSzPts val="1530"/>
              <a:buFont typeface="Constantia"/>
              <a:buNone/>
              <a:defRPr sz="1800" i="0">
                <a:solidFill>
                  <a:schemeClr val="lt1"/>
                </a:solidFill>
                <a:latin typeface="Constantia"/>
                <a:ea typeface="Constantia"/>
                <a:cs typeface="Constantia"/>
                <a:sym typeface="Constantia"/>
              </a:defRPr>
            </a:lvl1pPr>
            <a:lvl2pPr marL="914400" lvl="1" indent="-325755" algn="l">
              <a:spcBef>
                <a:spcPts val="300"/>
              </a:spcBef>
              <a:spcAft>
                <a:spcPts val="0"/>
              </a:spcAft>
              <a:buSzPts val="1530"/>
              <a:buChar char="⚫"/>
              <a:defRPr/>
            </a:lvl2pPr>
            <a:lvl3pPr marL="1371600" lvl="2" indent="-325755" algn="l">
              <a:spcBef>
                <a:spcPts val="300"/>
              </a:spcBef>
              <a:spcAft>
                <a:spcPts val="0"/>
              </a:spcAft>
              <a:buSzPts val="1530"/>
              <a:buChar char="⚫"/>
              <a:defRPr/>
            </a:lvl3pPr>
            <a:lvl4pPr marL="1828800" lvl="3" indent="-325755" algn="l">
              <a:spcBef>
                <a:spcPts val="300"/>
              </a:spcBef>
              <a:spcAft>
                <a:spcPts val="0"/>
              </a:spcAft>
              <a:buSzPts val="1530"/>
              <a:buChar char="⚫"/>
              <a:defRPr/>
            </a:lvl4pPr>
            <a:lvl5pPr marL="2286000" lvl="4" indent="-325754" algn="l">
              <a:spcBef>
                <a:spcPts val="340"/>
              </a:spcBef>
              <a:spcAft>
                <a:spcPts val="0"/>
              </a:spcAft>
              <a:buSzPts val="1530"/>
              <a:buChar char="⚫"/>
              <a:defRPr/>
            </a:lvl5pPr>
            <a:lvl6pPr marL="2743200" lvl="5" indent="-325754" algn="l">
              <a:spcBef>
                <a:spcPts val="340"/>
              </a:spcBef>
              <a:spcAft>
                <a:spcPts val="0"/>
              </a:spcAft>
              <a:buSzPts val="1530"/>
              <a:buChar char="🖙"/>
              <a:defRPr/>
            </a:lvl6pPr>
            <a:lvl7pPr marL="3200400" lvl="6" indent="-325754" algn="l">
              <a:spcBef>
                <a:spcPts val="340"/>
              </a:spcBef>
              <a:spcAft>
                <a:spcPts val="0"/>
              </a:spcAft>
              <a:buSzPts val="1530"/>
              <a:buChar char="🖙"/>
              <a:defRPr/>
            </a:lvl7pPr>
            <a:lvl8pPr marL="3657600" lvl="7" indent="-325754" algn="l">
              <a:spcBef>
                <a:spcPts val="340"/>
              </a:spcBef>
              <a:spcAft>
                <a:spcPts val="0"/>
              </a:spcAft>
              <a:buSzPts val="1530"/>
              <a:buChar char="🖙"/>
              <a:defRPr/>
            </a:lvl8pPr>
            <a:lvl9pPr marL="4114800" lvl="8" indent="-325754" algn="l">
              <a:spcBef>
                <a:spcPts val="340"/>
              </a:spcBef>
              <a:spcAft>
                <a:spcPts val="0"/>
              </a:spcAft>
              <a:buSzPts val="1530"/>
              <a:buChar char="🖙"/>
              <a:defRPr/>
            </a:lvl9pPr>
          </a:lstStyle>
          <a:p>
            <a:endParaRPr/>
          </a:p>
        </p:txBody>
      </p:sp>
      <p:sp>
        <p:nvSpPr>
          <p:cNvPr id="28" name="Google Shape;28;p31"/>
          <p:cNvSpPr txBox="1">
            <a:spLocks noGrp="1"/>
          </p:cNvSpPr>
          <p:nvPr>
            <p:ph type="dt" idx="10"/>
          </p:nvPr>
        </p:nvSpPr>
        <p:spPr>
          <a:xfrm>
            <a:off x="5791200" y="6203667"/>
            <a:ext cx="2590800" cy="38404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31"/>
          <p:cNvSpPr txBox="1">
            <a:spLocks noGrp="1"/>
          </p:cNvSpPr>
          <p:nvPr>
            <p:ph type="sldNum" idx="12"/>
          </p:nvPr>
        </p:nvSpPr>
        <p:spPr>
          <a:xfrm>
            <a:off x="8410575" y="6181531"/>
            <a:ext cx="609600" cy="457200"/>
          </a:xfrm>
          <a:prstGeom prst="rect">
            <a:avLst/>
          </a:prstGeom>
          <a:noFill/>
          <a:ln>
            <a:noFill/>
          </a:ln>
        </p:spPr>
        <p:txBody>
          <a:bodyPr spcFirstLastPara="1" wrap="square" lIns="0" tIns="0" rIns="0" bIns="0" anchor="ctr" anchorCtr="0">
            <a:noAutofit/>
          </a:bodyPr>
          <a:lstStyle>
            <a:lvl1pPr marL="0" lvl="0" indent="0" algn="r">
              <a:spcBef>
                <a:spcPts val="0"/>
              </a:spcBef>
              <a:buNone/>
              <a:defRPr sz="1200">
                <a:solidFill>
                  <a:schemeClr val="lt2"/>
                </a:solidFill>
              </a:defRPr>
            </a:lvl1pPr>
            <a:lvl2pPr marL="0" lvl="1" indent="0" algn="r">
              <a:spcBef>
                <a:spcPts val="0"/>
              </a:spcBef>
              <a:buNone/>
              <a:defRPr sz="1200">
                <a:solidFill>
                  <a:schemeClr val="lt2"/>
                </a:solidFill>
              </a:defRPr>
            </a:lvl2pPr>
            <a:lvl3pPr marL="0" lvl="2" indent="0" algn="r">
              <a:spcBef>
                <a:spcPts val="0"/>
              </a:spcBef>
              <a:buNone/>
              <a:defRPr sz="1200">
                <a:solidFill>
                  <a:schemeClr val="lt2"/>
                </a:solidFill>
              </a:defRPr>
            </a:lvl3pPr>
            <a:lvl4pPr marL="0" lvl="3" indent="0" algn="r">
              <a:spcBef>
                <a:spcPts val="0"/>
              </a:spcBef>
              <a:buNone/>
              <a:defRPr sz="1200">
                <a:solidFill>
                  <a:schemeClr val="lt2"/>
                </a:solidFill>
              </a:defRPr>
            </a:lvl4pPr>
            <a:lvl5pPr marL="0" lvl="4" indent="0" algn="r">
              <a:spcBef>
                <a:spcPts val="0"/>
              </a:spcBef>
              <a:buNone/>
              <a:defRPr sz="1200">
                <a:solidFill>
                  <a:schemeClr val="lt2"/>
                </a:solidFill>
              </a:defRPr>
            </a:lvl5pPr>
            <a:lvl6pPr marL="0" lvl="5" indent="0" algn="r">
              <a:spcBef>
                <a:spcPts val="0"/>
              </a:spcBef>
              <a:buNone/>
              <a:defRPr sz="1200">
                <a:solidFill>
                  <a:schemeClr val="lt2"/>
                </a:solidFill>
              </a:defRPr>
            </a:lvl6pPr>
            <a:lvl7pPr marL="0" lvl="6" indent="0" algn="r">
              <a:spcBef>
                <a:spcPts val="0"/>
              </a:spcBef>
              <a:buNone/>
              <a:defRPr sz="1200">
                <a:solidFill>
                  <a:schemeClr val="lt2"/>
                </a:solidFill>
              </a:defRPr>
            </a:lvl7pPr>
            <a:lvl8pPr marL="0" lvl="7" indent="0" algn="r">
              <a:spcBef>
                <a:spcPts val="0"/>
              </a:spcBef>
              <a:buNone/>
              <a:defRPr sz="1200">
                <a:solidFill>
                  <a:schemeClr val="lt2"/>
                </a:solidFill>
              </a:defRPr>
            </a:lvl8pPr>
            <a:lvl9pPr marL="0" lvl="8" indent="0" algn="r">
              <a:spcBef>
                <a:spcPts val="0"/>
              </a:spcBef>
              <a:buNone/>
              <a:defRPr sz="1200">
                <a:solidFill>
                  <a:schemeClr val="lt2"/>
                </a:solidFill>
              </a:defRPr>
            </a:lvl9pPr>
          </a:lstStyle>
          <a:p>
            <a:pPr marL="0" lvl="0" indent="0" algn="r" rtl="0">
              <a:spcBef>
                <a:spcPts val="0"/>
              </a:spcBef>
              <a:spcAft>
                <a:spcPts val="0"/>
              </a:spcAft>
              <a:buNone/>
            </a:pPr>
            <a:fld id="{00000000-1234-1234-1234-123412341234}" type="slidenum">
              <a:rPr lang="en-US"/>
              <a:t>‹#›</a:t>
            </a:fld>
            <a:endParaRPr/>
          </a:p>
        </p:txBody>
      </p:sp>
      <p:sp>
        <p:nvSpPr>
          <p:cNvPr id="30" name="Google Shape;30;p31"/>
          <p:cNvSpPr txBox="1">
            <a:spLocks noGrp="1"/>
          </p:cNvSpPr>
          <p:nvPr>
            <p:ph type="ftr" idx="11"/>
          </p:nvPr>
        </p:nvSpPr>
        <p:spPr>
          <a:xfrm>
            <a:off x="2133600" y="6203667"/>
            <a:ext cx="3581400" cy="38404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4-Up Portrait with Large Caption">
  <p:cSld name="4-Up Portrait with Large Caption">
    <p:spTree>
      <p:nvGrpSpPr>
        <p:cNvPr id="1" name="Shape 232"/>
        <p:cNvGrpSpPr/>
        <p:nvPr/>
      </p:nvGrpSpPr>
      <p:grpSpPr>
        <a:xfrm>
          <a:off x="0" y="0"/>
          <a:ext cx="0" cy="0"/>
          <a:chOff x="0" y="0"/>
          <a:chExt cx="0" cy="0"/>
        </a:xfrm>
      </p:grpSpPr>
      <p:sp>
        <p:nvSpPr>
          <p:cNvPr id="233" name="Google Shape;233;p59"/>
          <p:cNvSpPr>
            <a:spLocks noGrp="1"/>
          </p:cNvSpPr>
          <p:nvPr>
            <p:ph type="pic" idx="2"/>
          </p:nvPr>
        </p:nvSpPr>
        <p:spPr>
          <a:xfrm>
            <a:off x="152400" y="1524000"/>
            <a:ext cx="2106985" cy="2809311"/>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803"/>
              </a:srgbClr>
            </a:outerShdw>
          </a:effectLst>
        </p:spPr>
        <p:txBody>
          <a:bodyPr spcFirstLastPara="1" wrap="square" lIns="91425" tIns="45700" rIns="91425" bIns="45700" anchor="t" anchorCtr="0">
            <a:normAutofit/>
          </a:bodyPr>
          <a:lstStyle>
            <a:lvl1pPr marR="0" lvl="0" algn="ctr" rtl="0">
              <a:spcBef>
                <a:spcPts val="480"/>
              </a:spcBef>
              <a:spcAft>
                <a:spcPts val="0"/>
              </a:spcAft>
              <a:buClr>
                <a:schemeClr val="lt1"/>
              </a:buClr>
              <a:buSzPts val="2400"/>
              <a:buFont typeface="Century Schoolbook"/>
              <a:buNone/>
              <a:defRPr sz="2400" b="0" i="0" u="none" strike="noStrike" cap="none">
                <a:solidFill>
                  <a:schemeClr val="lt1"/>
                </a:solidFill>
                <a:latin typeface="Century Schoolbook"/>
                <a:ea typeface="Century Schoolbook"/>
                <a:cs typeface="Century Schoolbook"/>
                <a:sym typeface="Century Schoolbook"/>
              </a:defRPr>
            </a:lvl1pPr>
            <a:lvl2pPr marR="0" lvl="1" algn="l" rtl="0">
              <a:spcBef>
                <a:spcPts val="480"/>
              </a:spcBef>
              <a:spcAft>
                <a:spcPts val="0"/>
              </a:spcAft>
              <a:buClr>
                <a:schemeClr val="lt1"/>
              </a:buClr>
              <a:buSzPts val="2400"/>
              <a:buFont typeface="Century Schoolbook"/>
              <a:buChar char="–"/>
              <a:defRPr sz="2400" b="0" i="0" u="none" strike="noStrike" cap="none">
                <a:solidFill>
                  <a:schemeClr val="lt1"/>
                </a:solidFill>
                <a:latin typeface="Century Schoolbook"/>
                <a:ea typeface="Century Schoolbook"/>
                <a:cs typeface="Century Schoolbook"/>
                <a:sym typeface="Century Schoolbook"/>
              </a:defRPr>
            </a:lvl2pPr>
            <a:lvl3pPr marR="0" lvl="2"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3pPr>
            <a:lvl4pPr marR="0" lvl="3" algn="l" rtl="0">
              <a:spcBef>
                <a:spcPts val="360"/>
              </a:spcBef>
              <a:spcAft>
                <a:spcPts val="0"/>
              </a:spcAft>
              <a:buClr>
                <a:schemeClr val="lt1"/>
              </a:buClr>
              <a:buSzPts val="1800"/>
              <a:buFont typeface="Century Schoolbook"/>
              <a:buChar char="–"/>
              <a:defRPr sz="1800" b="0" i="0" u="none" strike="noStrike" cap="none">
                <a:solidFill>
                  <a:schemeClr val="lt1"/>
                </a:solidFill>
                <a:latin typeface="Century Schoolbook"/>
                <a:ea typeface="Century Schoolbook"/>
                <a:cs typeface="Century Schoolbook"/>
                <a:sym typeface="Century Schoolbook"/>
              </a:defRPr>
            </a:lvl4pPr>
            <a:lvl5pPr marR="0" lvl="4" algn="l" rtl="0">
              <a:spcBef>
                <a:spcPts val="320"/>
              </a:spcBef>
              <a:spcAft>
                <a:spcPts val="0"/>
              </a:spcAft>
              <a:buClr>
                <a:schemeClr val="lt1"/>
              </a:buClr>
              <a:buSzPts val="1600"/>
              <a:buFont typeface="Century Schoolbook"/>
              <a:buChar char="»"/>
              <a:defRPr sz="1600" b="0" i="0" u="none" strike="noStrike" cap="none">
                <a:solidFill>
                  <a:schemeClr val="lt1"/>
                </a:solidFill>
                <a:latin typeface="Century Schoolbook"/>
                <a:ea typeface="Century Schoolbook"/>
                <a:cs typeface="Century Schoolbook"/>
                <a:sym typeface="Century Schoolbook"/>
              </a:defRPr>
            </a:lvl5pPr>
            <a:lvl6pPr marR="0" lvl="5"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6pPr>
            <a:lvl7pPr marR="0" lvl="6"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7pPr>
            <a:lvl8pPr marR="0" lvl="7"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8pPr>
            <a:lvl9pPr marR="0" lvl="8"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9pPr>
          </a:lstStyle>
          <a:p>
            <a:endParaRPr/>
          </a:p>
        </p:txBody>
      </p:sp>
      <p:sp>
        <p:nvSpPr>
          <p:cNvPr id="234" name="Google Shape;234;p59"/>
          <p:cNvSpPr>
            <a:spLocks noGrp="1"/>
          </p:cNvSpPr>
          <p:nvPr>
            <p:ph type="pic" idx="3"/>
          </p:nvPr>
        </p:nvSpPr>
        <p:spPr>
          <a:xfrm>
            <a:off x="4546600" y="1524000"/>
            <a:ext cx="2106985" cy="2809311"/>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803"/>
              </a:srgbClr>
            </a:outerShdw>
          </a:effectLst>
        </p:spPr>
        <p:txBody>
          <a:bodyPr spcFirstLastPara="1" wrap="square" lIns="91425" tIns="45700" rIns="91425" bIns="45700" anchor="t" anchorCtr="0">
            <a:normAutofit/>
          </a:bodyPr>
          <a:lstStyle>
            <a:lvl1pPr marR="0" lvl="0" algn="ctr" rtl="0">
              <a:spcBef>
                <a:spcPts val="480"/>
              </a:spcBef>
              <a:spcAft>
                <a:spcPts val="0"/>
              </a:spcAft>
              <a:buClr>
                <a:schemeClr val="lt1"/>
              </a:buClr>
              <a:buSzPts val="2400"/>
              <a:buFont typeface="Century Schoolbook"/>
              <a:buNone/>
              <a:defRPr sz="2400" b="0" i="0" u="none" strike="noStrike" cap="none">
                <a:solidFill>
                  <a:schemeClr val="lt1"/>
                </a:solidFill>
                <a:latin typeface="Century Schoolbook"/>
                <a:ea typeface="Century Schoolbook"/>
                <a:cs typeface="Century Schoolbook"/>
                <a:sym typeface="Century Schoolbook"/>
              </a:defRPr>
            </a:lvl1pPr>
            <a:lvl2pPr marR="0" lvl="1" algn="l" rtl="0">
              <a:spcBef>
                <a:spcPts val="480"/>
              </a:spcBef>
              <a:spcAft>
                <a:spcPts val="0"/>
              </a:spcAft>
              <a:buClr>
                <a:schemeClr val="lt1"/>
              </a:buClr>
              <a:buSzPts val="2400"/>
              <a:buFont typeface="Century Schoolbook"/>
              <a:buChar char="–"/>
              <a:defRPr sz="2400" b="0" i="0" u="none" strike="noStrike" cap="none">
                <a:solidFill>
                  <a:schemeClr val="lt1"/>
                </a:solidFill>
                <a:latin typeface="Century Schoolbook"/>
                <a:ea typeface="Century Schoolbook"/>
                <a:cs typeface="Century Schoolbook"/>
                <a:sym typeface="Century Schoolbook"/>
              </a:defRPr>
            </a:lvl2pPr>
            <a:lvl3pPr marR="0" lvl="2"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3pPr>
            <a:lvl4pPr marR="0" lvl="3" algn="l" rtl="0">
              <a:spcBef>
                <a:spcPts val="360"/>
              </a:spcBef>
              <a:spcAft>
                <a:spcPts val="0"/>
              </a:spcAft>
              <a:buClr>
                <a:schemeClr val="lt1"/>
              </a:buClr>
              <a:buSzPts val="1800"/>
              <a:buFont typeface="Century Schoolbook"/>
              <a:buChar char="–"/>
              <a:defRPr sz="1800" b="0" i="0" u="none" strike="noStrike" cap="none">
                <a:solidFill>
                  <a:schemeClr val="lt1"/>
                </a:solidFill>
                <a:latin typeface="Century Schoolbook"/>
                <a:ea typeface="Century Schoolbook"/>
                <a:cs typeface="Century Schoolbook"/>
                <a:sym typeface="Century Schoolbook"/>
              </a:defRPr>
            </a:lvl4pPr>
            <a:lvl5pPr marR="0" lvl="4" algn="l" rtl="0">
              <a:spcBef>
                <a:spcPts val="320"/>
              </a:spcBef>
              <a:spcAft>
                <a:spcPts val="0"/>
              </a:spcAft>
              <a:buClr>
                <a:schemeClr val="lt1"/>
              </a:buClr>
              <a:buSzPts val="1600"/>
              <a:buFont typeface="Century Schoolbook"/>
              <a:buChar char="»"/>
              <a:defRPr sz="1600" b="0" i="0" u="none" strike="noStrike" cap="none">
                <a:solidFill>
                  <a:schemeClr val="lt1"/>
                </a:solidFill>
                <a:latin typeface="Century Schoolbook"/>
                <a:ea typeface="Century Schoolbook"/>
                <a:cs typeface="Century Schoolbook"/>
                <a:sym typeface="Century Schoolbook"/>
              </a:defRPr>
            </a:lvl5pPr>
            <a:lvl6pPr marR="0" lvl="5"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6pPr>
            <a:lvl7pPr marR="0" lvl="6"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7pPr>
            <a:lvl8pPr marR="0" lvl="7"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8pPr>
            <a:lvl9pPr marR="0" lvl="8"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9pPr>
          </a:lstStyle>
          <a:p>
            <a:endParaRPr/>
          </a:p>
        </p:txBody>
      </p:sp>
      <p:sp>
        <p:nvSpPr>
          <p:cNvPr id="235" name="Google Shape;235;p59"/>
          <p:cNvSpPr>
            <a:spLocks noGrp="1"/>
          </p:cNvSpPr>
          <p:nvPr>
            <p:ph type="pic" idx="4"/>
          </p:nvPr>
        </p:nvSpPr>
        <p:spPr>
          <a:xfrm>
            <a:off x="2349060" y="1524000"/>
            <a:ext cx="2106985" cy="2809311"/>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803"/>
              </a:srgbClr>
            </a:outerShdw>
          </a:effectLst>
        </p:spPr>
        <p:txBody>
          <a:bodyPr spcFirstLastPara="1" wrap="square" lIns="91425" tIns="45700" rIns="91425" bIns="45700" anchor="t" anchorCtr="0">
            <a:normAutofit/>
          </a:bodyPr>
          <a:lstStyle>
            <a:lvl1pPr marR="0" lvl="0" algn="ctr" rtl="0">
              <a:spcBef>
                <a:spcPts val="480"/>
              </a:spcBef>
              <a:spcAft>
                <a:spcPts val="0"/>
              </a:spcAft>
              <a:buClr>
                <a:schemeClr val="lt1"/>
              </a:buClr>
              <a:buSzPts val="2400"/>
              <a:buFont typeface="Century Schoolbook"/>
              <a:buNone/>
              <a:defRPr sz="2400" b="0" i="0" u="none" strike="noStrike" cap="none">
                <a:solidFill>
                  <a:schemeClr val="lt1"/>
                </a:solidFill>
                <a:latin typeface="Century Schoolbook"/>
                <a:ea typeface="Century Schoolbook"/>
                <a:cs typeface="Century Schoolbook"/>
                <a:sym typeface="Century Schoolbook"/>
              </a:defRPr>
            </a:lvl1pPr>
            <a:lvl2pPr marR="0" lvl="1" algn="l" rtl="0">
              <a:spcBef>
                <a:spcPts val="480"/>
              </a:spcBef>
              <a:spcAft>
                <a:spcPts val="0"/>
              </a:spcAft>
              <a:buClr>
                <a:schemeClr val="lt1"/>
              </a:buClr>
              <a:buSzPts val="2400"/>
              <a:buFont typeface="Century Schoolbook"/>
              <a:buChar char="–"/>
              <a:defRPr sz="2400" b="0" i="0" u="none" strike="noStrike" cap="none">
                <a:solidFill>
                  <a:schemeClr val="lt1"/>
                </a:solidFill>
                <a:latin typeface="Century Schoolbook"/>
                <a:ea typeface="Century Schoolbook"/>
                <a:cs typeface="Century Schoolbook"/>
                <a:sym typeface="Century Schoolbook"/>
              </a:defRPr>
            </a:lvl2pPr>
            <a:lvl3pPr marR="0" lvl="2"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3pPr>
            <a:lvl4pPr marR="0" lvl="3" algn="l" rtl="0">
              <a:spcBef>
                <a:spcPts val="360"/>
              </a:spcBef>
              <a:spcAft>
                <a:spcPts val="0"/>
              </a:spcAft>
              <a:buClr>
                <a:schemeClr val="lt1"/>
              </a:buClr>
              <a:buSzPts val="1800"/>
              <a:buFont typeface="Century Schoolbook"/>
              <a:buChar char="–"/>
              <a:defRPr sz="1800" b="0" i="0" u="none" strike="noStrike" cap="none">
                <a:solidFill>
                  <a:schemeClr val="lt1"/>
                </a:solidFill>
                <a:latin typeface="Century Schoolbook"/>
                <a:ea typeface="Century Schoolbook"/>
                <a:cs typeface="Century Schoolbook"/>
                <a:sym typeface="Century Schoolbook"/>
              </a:defRPr>
            </a:lvl4pPr>
            <a:lvl5pPr marR="0" lvl="4" algn="l" rtl="0">
              <a:spcBef>
                <a:spcPts val="320"/>
              </a:spcBef>
              <a:spcAft>
                <a:spcPts val="0"/>
              </a:spcAft>
              <a:buClr>
                <a:schemeClr val="lt1"/>
              </a:buClr>
              <a:buSzPts val="1600"/>
              <a:buFont typeface="Century Schoolbook"/>
              <a:buChar char="»"/>
              <a:defRPr sz="1600" b="0" i="0" u="none" strike="noStrike" cap="none">
                <a:solidFill>
                  <a:schemeClr val="lt1"/>
                </a:solidFill>
                <a:latin typeface="Century Schoolbook"/>
                <a:ea typeface="Century Schoolbook"/>
                <a:cs typeface="Century Schoolbook"/>
                <a:sym typeface="Century Schoolbook"/>
              </a:defRPr>
            </a:lvl5pPr>
            <a:lvl6pPr marR="0" lvl="5"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6pPr>
            <a:lvl7pPr marR="0" lvl="6"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7pPr>
            <a:lvl8pPr marR="0" lvl="7"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8pPr>
            <a:lvl9pPr marR="0" lvl="8"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9pPr>
          </a:lstStyle>
          <a:p>
            <a:endParaRPr/>
          </a:p>
        </p:txBody>
      </p:sp>
      <p:sp>
        <p:nvSpPr>
          <p:cNvPr id="236" name="Google Shape;236;p59"/>
          <p:cNvSpPr>
            <a:spLocks noGrp="1"/>
          </p:cNvSpPr>
          <p:nvPr>
            <p:ph type="pic" idx="5"/>
          </p:nvPr>
        </p:nvSpPr>
        <p:spPr>
          <a:xfrm>
            <a:off x="6740166" y="1524000"/>
            <a:ext cx="2106985" cy="2809311"/>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803"/>
              </a:srgbClr>
            </a:outerShdw>
          </a:effectLst>
        </p:spPr>
        <p:txBody>
          <a:bodyPr spcFirstLastPara="1" wrap="square" lIns="91425" tIns="45700" rIns="91425" bIns="45700" anchor="t" anchorCtr="0">
            <a:normAutofit/>
          </a:bodyPr>
          <a:lstStyle>
            <a:lvl1pPr marR="0" lvl="0" algn="ctr" rtl="0">
              <a:spcBef>
                <a:spcPts val="480"/>
              </a:spcBef>
              <a:spcAft>
                <a:spcPts val="0"/>
              </a:spcAft>
              <a:buClr>
                <a:schemeClr val="lt1"/>
              </a:buClr>
              <a:buSzPts val="2400"/>
              <a:buFont typeface="Century Schoolbook"/>
              <a:buNone/>
              <a:defRPr sz="2400" b="0" i="0" u="none" strike="noStrike" cap="none">
                <a:solidFill>
                  <a:schemeClr val="lt1"/>
                </a:solidFill>
                <a:latin typeface="Century Schoolbook"/>
                <a:ea typeface="Century Schoolbook"/>
                <a:cs typeface="Century Schoolbook"/>
                <a:sym typeface="Century Schoolbook"/>
              </a:defRPr>
            </a:lvl1pPr>
            <a:lvl2pPr marR="0" lvl="1" algn="l" rtl="0">
              <a:spcBef>
                <a:spcPts val="480"/>
              </a:spcBef>
              <a:spcAft>
                <a:spcPts val="0"/>
              </a:spcAft>
              <a:buClr>
                <a:schemeClr val="lt1"/>
              </a:buClr>
              <a:buSzPts val="2400"/>
              <a:buFont typeface="Century Schoolbook"/>
              <a:buChar char="–"/>
              <a:defRPr sz="2400" b="0" i="0" u="none" strike="noStrike" cap="none">
                <a:solidFill>
                  <a:schemeClr val="lt1"/>
                </a:solidFill>
                <a:latin typeface="Century Schoolbook"/>
                <a:ea typeface="Century Schoolbook"/>
                <a:cs typeface="Century Schoolbook"/>
                <a:sym typeface="Century Schoolbook"/>
              </a:defRPr>
            </a:lvl2pPr>
            <a:lvl3pPr marR="0" lvl="2"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3pPr>
            <a:lvl4pPr marR="0" lvl="3" algn="l" rtl="0">
              <a:spcBef>
                <a:spcPts val="360"/>
              </a:spcBef>
              <a:spcAft>
                <a:spcPts val="0"/>
              </a:spcAft>
              <a:buClr>
                <a:schemeClr val="lt1"/>
              </a:buClr>
              <a:buSzPts val="1800"/>
              <a:buFont typeface="Century Schoolbook"/>
              <a:buChar char="–"/>
              <a:defRPr sz="1800" b="0" i="0" u="none" strike="noStrike" cap="none">
                <a:solidFill>
                  <a:schemeClr val="lt1"/>
                </a:solidFill>
                <a:latin typeface="Century Schoolbook"/>
                <a:ea typeface="Century Schoolbook"/>
                <a:cs typeface="Century Schoolbook"/>
                <a:sym typeface="Century Schoolbook"/>
              </a:defRPr>
            </a:lvl4pPr>
            <a:lvl5pPr marR="0" lvl="4" algn="l" rtl="0">
              <a:spcBef>
                <a:spcPts val="320"/>
              </a:spcBef>
              <a:spcAft>
                <a:spcPts val="0"/>
              </a:spcAft>
              <a:buClr>
                <a:schemeClr val="lt1"/>
              </a:buClr>
              <a:buSzPts val="1600"/>
              <a:buFont typeface="Century Schoolbook"/>
              <a:buChar char="»"/>
              <a:defRPr sz="1600" b="0" i="0" u="none" strike="noStrike" cap="none">
                <a:solidFill>
                  <a:schemeClr val="lt1"/>
                </a:solidFill>
                <a:latin typeface="Century Schoolbook"/>
                <a:ea typeface="Century Schoolbook"/>
                <a:cs typeface="Century Schoolbook"/>
                <a:sym typeface="Century Schoolbook"/>
              </a:defRPr>
            </a:lvl5pPr>
            <a:lvl6pPr marR="0" lvl="5"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6pPr>
            <a:lvl7pPr marR="0" lvl="6"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7pPr>
            <a:lvl8pPr marR="0" lvl="7"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8pPr>
            <a:lvl9pPr marR="0" lvl="8"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9pPr>
          </a:lstStyle>
          <a:p>
            <a:endParaRPr/>
          </a:p>
        </p:txBody>
      </p:sp>
      <p:sp>
        <p:nvSpPr>
          <p:cNvPr id="237" name="Google Shape;237;p59"/>
          <p:cNvSpPr txBox="1">
            <a:spLocks noGrp="1"/>
          </p:cNvSpPr>
          <p:nvPr>
            <p:ph type="body" idx="1"/>
          </p:nvPr>
        </p:nvSpPr>
        <p:spPr>
          <a:xfrm>
            <a:off x="152400" y="4495800"/>
            <a:ext cx="8763000" cy="1905000"/>
          </a:xfrm>
          <a:prstGeom prst="rect">
            <a:avLst/>
          </a:prstGeom>
          <a:noFill/>
          <a:ln>
            <a:noFill/>
          </a:ln>
        </p:spPr>
        <p:txBody>
          <a:bodyPr spcFirstLastPara="1" wrap="square" lIns="91425" tIns="45700" rIns="91425" bIns="45700" anchor="t" anchorCtr="0">
            <a:normAutofit/>
          </a:bodyPr>
          <a:lstStyle>
            <a:lvl1pPr marL="457200" marR="0" lvl="0" indent="-228600" algn="l">
              <a:spcBef>
                <a:spcPts val="480"/>
              </a:spcBef>
              <a:spcAft>
                <a:spcPts val="0"/>
              </a:spcAft>
              <a:buClr>
                <a:schemeClr val="lt1"/>
              </a:buClr>
              <a:buSzPts val="2400"/>
              <a:buFont typeface="Century Schoolbook"/>
              <a:buNone/>
              <a:defRPr sz="2400"/>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238" name="Google Shape;238;p59"/>
          <p:cNvSpPr txBox="1">
            <a:spLocks noGrp="1"/>
          </p:cNvSpPr>
          <p:nvPr>
            <p:ph type="dt" idx="10"/>
          </p:nvPr>
        </p:nvSpPr>
        <p:spPr>
          <a:xfrm>
            <a:off x="66675" y="6559360"/>
            <a:ext cx="2438400" cy="244475"/>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9" name="Google Shape;239;p59"/>
          <p:cNvSpPr txBox="1">
            <a:spLocks noGrp="1"/>
          </p:cNvSpPr>
          <p:nvPr>
            <p:ph type="sldNum" idx="12"/>
          </p:nvPr>
        </p:nvSpPr>
        <p:spPr>
          <a:xfrm>
            <a:off x="8172450" y="6559360"/>
            <a:ext cx="914400" cy="24447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200">
                <a:solidFill>
                  <a:schemeClr val="lt2"/>
                </a:solidFill>
              </a:defRPr>
            </a:lvl1pPr>
            <a:lvl2pPr marL="0" lvl="1" indent="0" algn="r">
              <a:spcBef>
                <a:spcPts val="0"/>
              </a:spcBef>
              <a:buNone/>
              <a:defRPr sz="1200">
                <a:solidFill>
                  <a:schemeClr val="lt2"/>
                </a:solidFill>
              </a:defRPr>
            </a:lvl2pPr>
            <a:lvl3pPr marL="0" lvl="2" indent="0" algn="r">
              <a:spcBef>
                <a:spcPts val="0"/>
              </a:spcBef>
              <a:buNone/>
              <a:defRPr sz="1200">
                <a:solidFill>
                  <a:schemeClr val="lt2"/>
                </a:solidFill>
              </a:defRPr>
            </a:lvl3pPr>
            <a:lvl4pPr marL="0" lvl="3" indent="0" algn="r">
              <a:spcBef>
                <a:spcPts val="0"/>
              </a:spcBef>
              <a:buNone/>
              <a:defRPr sz="1200">
                <a:solidFill>
                  <a:schemeClr val="lt2"/>
                </a:solidFill>
              </a:defRPr>
            </a:lvl4pPr>
            <a:lvl5pPr marL="0" lvl="4" indent="0" algn="r">
              <a:spcBef>
                <a:spcPts val="0"/>
              </a:spcBef>
              <a:buNone/>
              <a:defRPr sz="1200">
                <a:solidFill>
                  <a:schemeClr val="lt2"/>
                </a:solidFill>
              </a:defRPr>
            </a:lvl5pPr>
            <a:lvl6pPr marL="0" lvl="5" indent="0" algn="r">
              <a:spcBef>
                <a:spcPts val="0"/>
              </a:spcBef>
              <a:buNone/>
              <a:defRPr sz="1200">
                <a:solidFill>
                  <a:schemeClr val="lt2"/>
                </a:solidFill>
              </a:defRPr>
            </a:lvl6pPr>
            <a:lvl7pPr marL="0" lvl="6" indent="0" algn="r">
              <a:spcBef>
                <a:spcPts val="0"/>
              </a:spcBef>
              <a:buNone/>
              <a:defRPr sz="1200">
                <a:solidFill>
                  <a:schemeClr val="lt2"/>
                </a:solidFill>
              </a:defRPr>
            </a:lvl7pPr>
            <a:lvl8pPr marL="0" lvl="7" indent="0" algn="r">
              <a:spcBef>
                <a:spcPts val="0"/>
              </a:spcBef>
              <a:buNone/>
              <a:defRPr sz="1200">
                <a:solidFill>
                  <a:schemeClr val="lt2"/>
                </a:solidFill>
              </a:defRPr>
            </a:lvl8pPr>
            <a:lvl9pPr marL="0" lvl="8" indent="0" algn="r">
              <a:spcBef>
                <a:spcPts val="0"/>
              </a:spcBef>
              <a:buNone/>
              <a:defRPr sz="1200">
                <a:solidFill>
                  <a:schemeClr val="lt2"/>
                </a:solidFill>
              </a:defRPr>
            </a:lvl9pPr>
          </a:lstStyle>
          <a:p>
            <a:pPr marL="0" lvl="0" indent="0" algn="r" rtl="0">
              <a:spcBef>
                <a:spcPts val="0"/>
              </a:spcBef>
              <a:spcAft>
                <a:spcPts val="0"/>
              </a:spcAft>
              <a:buNone/>
            </a:pPr>
            <a:fld id="{00000000-1234-1234-1234-123412341234}" type="slidenum">
              <a:rPr lang="en-US"/>
              <a:t>‹#›</a:t>
            </a:fld>
            <a:endParaRPr/>
          </a:p>
        </p:txBody>
      </p:sp>
      <p:sp>
        <p:nvSpPr>
          <p:cNvPr id="240" name="Google Shape;240;p59"/>
          <p:cNvSpPr txBox="1">
            <a:spLocks noGrp="1"/>
          </p:cNvSpPr>
          <p:nvPr>
            <p:ph type="ftr" idx="11"/>
          </p:nvPr>
        </p:nvSpPr>
        <p:spPr>
          <a:xfrm>
            <a:off x="2995653" y="6558153"/>
            <a:ext cx="4648200" cy="246888"/>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4-Up: 1 Portrait with  3 Landscape">
  <p:cSld name="4-Up: 1 Portrait with  3 Landscape">
    <p:spTree>
      <p:nvGrpSpPr>
        <p:cNvPr id="1" name="Shape 241"/>
        <p:cNvGrpSpPr/>
        <p:nvPr/>
      </p:nvGrpSpPr>
      <p:grpSpPr>
        <a:xfrm>
          <a:off x="0" y="0"/>
          <a:ext cx="0" cy="0"/>
          <a:chOff x="0" y="0"/>
          <a:chExt cx="0" cy="0"/>
        </a:xfrm>
      </p:grpSpPr>
      <p:sp>
        <p:nvSpPr>
          <p:cNvPr id="242" name="Google Shape;242;p60"/>
          <p:cNvSpPr>
            <a:spLocks noGrp="1"/>
          </p:cNvSpPr>
          <p:nvPr>
            <p:ph type="pic" idx="2"/>
          </p:nvPr>
        </p:nvSpPr>
        <p:spPr>
          <a:xfrm>
            <a:off x="685800" y="257665"/>
            <a:ext cx="4617720" cy="6172200"/>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803"/>
              </a:srgbClr>
            </a:outerShdw>
          </a:effectLst>
        </p:spPr>
        <p:txBody>
          <a:bodyPr spcFirstLastPara="1" wrap="square" lIns="91425" tIns="45700" rIns="91425" bIns="45700" anchor="t" anchorCtr="0">
            <a:normAutofit/>
          </a:bodyPr>
          <a:lstStyle>
            <a:lvl1pPr marR="0" lvl="0" algn="ctr" rtl="0">
              <a:spcBef>
                <a:spcPts val="480"/>
              </a:spcBef>
              <a:spcAft>
                <a:spcPts val="0"/>
              </a:spcAft>
              <a:buClr>
                <a:schemeClr val="lt1"/>
              </a:buClr>
              <a:buSzPts val="2400"/>
              <a:buFont typeface="Century Schoolbook"/>
              <a:buNone/>
              <a:defRPr sz="2400" b="0" i="0" u="none" strike="noStrike" cap="none">
                <a:solidFill>
                  <a:schemeClr val="lt1"/>
                </a:solidFill>
                <a:latin typeface="Century Schoolbook"/>
                <a:ea typeface="Century Schoolbook"/>
                <a:cs typeface="Century Schoolbook"/>
                <a:sym typeface="Century Schoolbook"/>
              </a:defRPr>
            </a:lvl1pPr>
            <a:lvl2pPr marR="0" lvl="1" algn="l" rtl="0">
              <a:spcBef>
                <a:spcPts val="480"/>
              </a:spcBef>
              <a:spcAft>
                <a:spcPts val="0"/>
              </a:spcAft>
              <a:buClr>
                <a:schemeClr val="lt1"/>
              </a:buClr>
              <a:buSzPts val="2400"/>
              <a:buFont typeface="Century Schoolbook"/>
              <a:buChar char="–"/>
              <a:defRPr sz="2400" b="0" i="0" u="none" strike="noStrike" cap="none">
                <a:solidFill>
                  <a:schemeClr val="lt1"/>
                </a:solidFill>
                <a:latin typeface="Century Schoolbook"/>
                <a:ea typeface="Century Schoolbook"/>
                <a:cs typeface="Century Schoolbook"/>
                <a:sym typeface="Century Schoolbook"/>
              </a:defRPr>
            </a:lvl2pPr>
            <a:lvl3pPr marR="0" lvl="2"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3pPr>
            <a:lvl4pPr marR="0" lvl="3" algn="l" rtl="0">
              <a:spcBef>
                <a:spcPts val="360"/>
              </a:spcBef>
              <a:spcAft>
                <a:spcPts val="0"/>
              </a:spcAft>
              <a:buClr>
                <a:schemeClr val="lt1"/>
              </a:buClr>
              <a:buSzPts val="1800"/>
              <a:buFont typeface="Century Schoolbook"/>
              <a:buChar char="–"/>
              <a:defRPr sz="1800" b="0" i="0" u="none" strike="noStrike" cap="none">
                <a:solidFill>
                  <a:schemeClr val="lt1"/>
                </a:solidFill>
                <a:latin typeface="Century Schoolbook"/>
                <a:ea typeface="Century Schoolbook"/>
                <a:cs typeface="Century Schoolbook"/>
                <a:sym typeface="Century Schoolbook"/>
              </a:defRPr>
            </a:lvl4pPr>
            <a:lvl5pPr marR="0" lvl="4" algn="l" rtl="0">
              <a:spcBef>
                <a:spcPts val="320"/>
              </a:spcBef>
              <a:spcAft>
                <a:spcPts val="0"/>
              </a:spcAft>
              <a:buClr>
                <a:schemeClr val="lt1"/>
              </a:buClr>
              <a:buSzPts val="1600"/>
              <a:buFont typeface="Century Schoolbook"/>
              <a:buChar char="»"/>
              <a:defRPr sz="1600" b="0" i="0" u="none" strike="noStrike" cap="none">
                <a:solidFill>
                  <a:schemeClr val="lt1"/>
                </a:solidFill>
                <a:latin typeface="Century Schoolbook"/>
                <a:ea typeface="Century Schoolbook"/>
                <a:cs typeface="Century Schoolbook"/>
                <a:sym typeface="Century Schoolbook"/>
              </a:defRPr>
            </a:lvl5pPr>
            <a:lvl6pPr marR="0" lvl="5"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6pPr>
            <a:lvl7pPr marR="0" lvl="6"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7pPr>
            <a:lvl8pPr marR="0" lvl="7"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8pPr>
            <a:lvl9pPr marR="0" lvl="8"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9pPr>
          </a:lstStyle>
          <a:p>
            <a:endParaRPr/>
          </a:p>
        </p:txBody>
      </p:sp>
      <p:sp>
        <p:nvSpPr>
          <p:cNvPr id="243" name="Google Shape;243;p60"/>
          <p:cNvSpPr>
            <a:spLocks noGrp="1"/>
          </p:cNvSpPr>
          <p:nvPr>
            <p:ph type="pic" idx="3"/>
          </p:nvPr>
        </p:nvSpPr>
        <p:spPr>
          <a:xfrm>
            <a:off x="5788848" y="257665"/>
            <a:ext cx="2438402" cy="1828800"/>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803"/>
              </a:srgbClr>
            </a:outerShdw>
          </a:effectLst>
        </p:spPr>
        <p:txBody>
          <a:bodyPr spcFirstLastPara="1" wrap="square" lIns="91425" tIns="45700" rIns="91425" bIns="45700" anchor="t" anchorCtr="0">
            <a:normAutofit/>
          </a:bodyPr>
          <a:lstStyle>
            <a:lvl1pPr marR="0" lvl="0" algn="ctr" rtl="0">
              <a:spcBef>
                <a:spcPts val="480"/>
              </a:spcBef>
              <a:spcAft>
                <a:spcPts val="0"/>
              </a:spcAft>
              <a:buClr>
                <a:schemeClr val="lt1"/>
              </a:buClr>
              <a:buSzPts val="2400"/>
              <a:buFont typeface="Century Schoolbook"/>
              <a:buNone/>
              <a:defRPr sz="2400" b="0" i="0" u="none" strike="noStrike" cap="none">
                <a:solidFill>
                  <a:schemeClr val="lt1"/>
                </a:solidFill>
                <a:latin typeface="Century Schoolbook"/>
                <a:ea typeface="Century Schoolbook"/>
                <a:cs typeface="Century Schoolbook"/>
                <a:sym typeface="Century Schoolbook"/>
              </a:defRPr>
            </a:lvl1pPr>
            <a:lvl2pPr marR="0" lvl="1" algn="l" rtl="0">
              <a:spcBef>
                <a:spcPts val="480"/>
              </a:spcBef>
              <a:spcAft>
                <a:spcPts val="0"/>
              </a:spcAft>
              <a:buClr>
                <a:schemeClr val="lt1"/>
              </a:buClr>
              <a:buSzPts val="2400"/>
              <a:buFont typeface="Century Schoolbook"/>
              <a:buChar char="–"/>
              <a:defRPr sz="2400" b="0" i="0" u="none" strike="noStrike" cap="none">
                <a:solidFill>
                  <a:schemeClr val="lt1"/>
                </a:solidFill>
                <a:latin typeface="Century Schoolbook"/>
                <a:ea typeface="Century Schoolbook"/>
                <a:cs typeface="Century Schoolbook"/>
                <a:sym typeface="Century Schoolbook"/>
              </a:defRPr>
            </a:lvl2pPr>
            <a:lvl3pPr marR="0" lvl="2"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3pPr>
            <a:lvl4pPr marR="0" lvl="3" algn="l" rtl="0">
              <a:spcBef>
                <a:spcPts val="360"/>
              </a:spcBef>
              <a:spcAft>
                <a:spcPts val="0"/>
              </a:spcAft>
              <a:buClr>
                <a:schemeClr val="lt1"/>
              </a:buClr>
              <a:buSzPts val="1800"/>
              <a:buFont typeface="Century Schoolbook"/>
              <a:buChar char="–"/>
              <a:defRPr sz="1800" b="0" i="0" u="none" strike="noStrike" cap="none">
                <a:solidFill>
                  <a:schemeClr val="lt1"/>
                </a:solidFill>
                <a:latin typeface="Century Schoolbook"/>
                <a:ea typeface="Century Schoolbook"/>
                <a:cs typeface="Century Schoolbook"/>
                <a:sym typeface="Century Schoolbook"/>
              </a:defRPr>
            </a:lvl4pPr>
            <a:lvl5pPr marR="0" lvl="4" algn="l" rtl="0">
              <a:spcBef>
                <a:spcPts val="320"/>
              </a:spcBef>
              <a:spcAft>
                <a:spcPts val="0"/>
              </a:spcAft>
              <a:buClr>
                <a:schemeClr val="lt1"/>
              </a:buClr>
              <a:buSzPts val="1600"/>
              <a:buFont typeface="Century Schoolbook"/>
              <a:buChar char="»"/>
              <a:defRPr sz="1600" b="0" i="0" u="none" strike="noStrike" cap="none">
                <a:solidFill>
                  <a:schemeClr val="lt1"/>
                </a:solidFill>
                <a:latin typeface="Century Schoolbook"/>
                <a:ea typeface="Century Schoolbook"/>
                <a:cs typeface="Century Schoolbook"/>
                <a:sym typeface="Century Schoolbook"/>
              </a:defRPr>
            </a:lvl5pPr>
            <a:lvl6pPr marR="0" lvl="5"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6pPr>
            <a:lvl7pPr marR="0" lvl="6"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7pPr>
            <a:lvl8pPr marR="0" lvl="7"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8pPr>
            <a:lvl9pPr marR="0" lvl="8"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9pPr>
          </a:lstStyle>
          <a:p>
            <a:endParaRPr/>
          </a:p>
        </p:txBody>
      </p:sp>
      <p:sp>
        <p:nvSpPr>
          <p:cNvPr id="244" name="Google Shape;244;p60"/>
          <p:cNvSpPr>
            <a:spLocks noGrp="1"/>
          </p:cNvSpPr>
          <p:nvPr>
            <p:ph type="pic" idx="4"/>
          </p:nvPr>
        </p:nvSpPr>
        <p:spPr>
          <a:xfrm>
            <a:off x="5788848" y="2432657"/>
            <a:ext cx="2438402" cy="1828800"/>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803"/>
              </a:srgbClr>
            </a:outerShdw>
          </a:effectLst>
        </p:spPr>
        <p:txBody>
          <a:bodyPr spcFirstLastPara="1" wrap="square" lIns="91425" tIns="45700" rIns="91425" bIns="45700" anchor="t" anchorCtr="0">
            <a:normAutofit/>
          </a:bodyPr>
          <a:lstStyle>
            <a:lvl1pPr marR="0" lvl="0" algn="ctr" rtl="0">
              <a:spcBef>
                <a:spcPts val="480"/>
              </a:spcBef>
              <a:spcAft>
                <a:spcPts val="0"/>
              </a:spcAft>
              <a:buClr>
                <a:schemeClr val="lt1"/>
              </a:buClr>
              <a:buSzPts val="2400"/>
              <a:buFont typeface="Century Schoolbook"/>
              <a:buNone/>
              <a:defRPr sz="2400" b="0" i="0" u="none" strike="noStrike" cap="none">
                <a:solidFill>
                  <a:schemeClr val="lt1"/>
                </a:solidFill>
                <a:latin typeface="Century Schoolbook"/>
                <a:ea typeface="Century Schoolbook"/>
                <a:cs typeface="Century Schoolbook"/>
                <a:sym typeface="Century Schoolbook"/>
              </a:defRPr>
            </a:lvl1pPr>
            <a:lvl2pPr marR="0" lvl="1" algn="l" rtl="0">
              <a:spcBef>
                <a:spcPts val="480"/>
              </a:spcBef>
              <a:spcAft>
                <a:spcPts val="0"/>
              </a:spcAft>
              <a:buClr>
                <a:schemeClr val="lt1"/>
              </a:buClr>
              <a:buSzPts val="2400"/>
              <a:buFont typeface="Century Schoolbook"/>
              <a:buChar char="–"/>
              <a:defRPr sz="2400" b="0" i="0" u="none" strike="noStrike" cap="none">
                <a:solidFill>
                  <a:schemeClr val="lt1"/>
                </a:solidFill>
                <a:latin typeface="Century Schoolbook"/>
                <a:ea typeface="Century Schoolbook"/>
                <a:cs typeface="Century Schoolbook"/>
                <a:sym typeface="Century Schoolbook"/>
              </a:defRPr>
            </a:lvl2pPr>
            <a:lvl3pPr marR="0" lvl="2"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3pPr>
            <a:lvl4pPr marR="0" lvl="3" algn="l" rtl="0">
              <a:spcBef>
                <a:spcPts val="360"/>
              </a:spcBef>
              <a:spcAft>
                <a:spcPts val="0"/>
              </a:spcAft>
              <a:buClr>
                <a:schemeClr val="lt1"/>
              </a:buClr>
              <a:buSzPts val="1800"/>
              <a:buFont typeface="Century Schoolbook"/>
              <a:buChar char="–"/>
              <a:defRPr sz="1800" b="0" i="0" u="none" strike="noStrike" cap="none">
                <a:solidFill>
                  <a:schemeClr val="lt1"/>
                </a:solidFill>
                <a:latin typeface="Century Schoolbook"/>
                <a:ea typeface="Century Schoolbook"/>
                <a:cs typeface="Century Schoolbook"/>
                <a:sym typeface="Century Schoolbook"/>
              </a:defRPr>
            </a:lvl4pPr>
            <a:lvl5pPr marR="0" lvl="4" algn="l" rtl="0">
              <a:spcBef>
                <a:spcPts val="320"/>
              </a:spcBef>
              <a:spcAft>
                <a:spcPts val="0"/>
              </a:spcAft>
              <a:buClr>
                <a:schemeClr val="lt1"/>
              </a:buClr>
              <a:buSzPts val="1600"/>
              <a:buFont typeface="Century Schoolbook"/>
              <a:buChar char="»"/>
              <a:defRPr sz="1600" b="0" i="0" u="none" strike="noStrike" cap="none">
                <a:solidFill>
                  <a:schemeClr val="lt1"/>
                </a:solidFill>
                <a:latin typeface="Century Schoolbook"/>
                <a:ea typeface="Century Schoolbook"/>
                <a:cs typeface="Century Schoolbook"/>
                <a:sym typeface="Century Schoolbook"/>
              </a:defRPr>
            </a:lvl5pPr>
            <a:lvl6pPr marR="0" lvl="5"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6pPr>
            <a:lvl7pPr marR="0" lvl="6"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7pPr>
            <a:lvl8pPr marR="0" lvl="7"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8pPr>
            <a:lvl9pPr marR="0" lvl="8"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9pPr>
          </a:lstStyle>
          <a:p>
            <a:endParaRPr/>
          </a:p>
        </p:txBody>
      </p:sp>
      <p:sp>
        <p:nvSpPr>
          <p:cNvPr id="245" name="Google Shape;245;p60"/>
          <p:cNvSpPr>
            <a:spLocks noGrp="1"/>
          </p:cNvSpPr>
          <p:nvPr>
            <p:ph type="pic" idx="5"/>
          </p:nvPr>
        </p:nvSpPr>
        <p:spPr>
          <a:xfrm>
            <a:off x="5788848" y="4607649"/>
            <a:ext cx="2438402" cy="1828800"/>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803"/>
              </a:srgbClr>
            </a:outerShdw>
          </a:effectLst>
        </p:spPr>
        <p:txBody>
          <a:bodyPr spcFirstLastPara="1" wrap="square" lIns="91425" tIns="45700" rIns="91425" bIns="45700" anchor="t" anchorCtr="0">
            <a:normAutofit/>
          </a:bodyPr>
          <a:lstStyle>
            <a:lvl1pPr marR="0" lvl="0" algn="ctr" rtl="0">
              <a:spcBef>
                <a:spcPts val="480"/>
              </a:spcBef>
              <a:spcAft>
                <a:spcPts val="0"/>
              </a:spcAft>
              <a:buClr>
                <a:schemeClr val="lt1"/>
              </a:buClr>
              <a:buSzPts val="2400"/>
              <a:buFont typeface="Century Schoolbook"/>
              <a:buNone/>
              <a:defRPr sz="2400" b="0" i="0" u="none" strike="noStrike" cap="none">
                <a:solidFill>
                  <a:schemeClr val="lt1"/>
                </a:solidFill>
                <a:latin typeface="Century Schoolbook"/>
                <a:ea typeface="Century Schoolbook"/>
                <a:cs typeface="Century Schoolbook"/>
                <a:sym typeface="Century Schoolbook"/>
              </a:defRPr>
            </a:lvl1pPr>
            <a:lvl2pPr marR="0" lvl="1" algn="l" rtl="0">
              <a:spcBef>
                <a:spcPts val="480"/>
              </a:spcBef>
              <a:spcAft>
                <a:spcPts val="0"/>
              </a:spcAft>
              <a:buClr>
                <a:schemeClr val="lt1"/>
              </a:buClr>
              <a:buSzPts val="2400"/>
              <a:buFont typeface="Century Schoolbook"/>
              <a:buChar char="–"/>
              <a:defRPr sz="2400" b="0" i="0" u="none" strike="noStrike" cap="none">
                <a:solidFill>
                  <a:schemeClr val="lt1"/>
                </a:solidFill>
                <a:latin typeface="Century Schoolbook"/>
                <a:ea typeface="Century Schoolbook"/>
                <a:cs typeface="Century Schoolbook"/>
                <a:sym typeface="Century Schoolbook"/>
              </a:defRPr>
            </a:lvl2pPr>
            <a:lvl3pPr marR="0" lvl="2"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3pPr>
            <a:lvl4pPr marR="0" lvl="3" algn="l" rtl="0">
              <a:spcBef>
                <a:spcPts val="360"/>
              </a:spcBef>
              <a:spcAft>
                <a:spcPts val="0"/>
              </a:spcAft>
              <a:buClr>
                <a:schemeClr val="lt1"/>
              </a:buClr>
              <a:buSzPts val="1800"/>
              <a:buFont typeface="Century Schoolbook"/>
              <a:buChar char="–"/>
              <a:defRPr sz="1800" b="0" i="0" u="none" strike="noStrike" cap="none">
                <a:solidFill>
                  <a:schemeClr val="lt1"/>
                </a:solidFill>
                <a:latin typeface="Century Schoolbook"/>
                <a:ea typeface="Century Schoolbook"/>
                <a:cs typeface="Century Schoolbook"/>
                <a:sym typeface="Century Schoolbook"/>
              </a:defRPr>
            </a:lvl4pPr>
            <a:lvl5pPr marR="0" lvl="4" algn="l" rtl="0">
              <a:spcBef>
                <a:spcPts val="320"/>
              </a:spcBef>
              <a:spcAft>
                <a:spcPts val="0"/>
              </a:spcAft>
              <a:buClr>
                <a:schemeClr val="lt1"/>
              </a:buClr>
              <a:buSzPts val="1600"/>
              <a:buFont typeface="Century Schoolbook"/>
              <a:buChar char="»"/>
              <a:defRPr sz="1600" b="0" i="0" u="none" strike="noStrike" cap="none">
                <a:solidFill>
                  <a:schemeClr val="lt1"/>
                </a:solidFill>
                <a:latin typeface="Century Schoolbook"/>
                <a:ea typeface="Century Schoolbook"/>
                <a:cs typeface="Century Schoolbook"/>
                <a:sym typeface="Century Schoolbook"/>
              </a:defRPr>
            </a:lvl5pPr>
            <a:lvl6pPr marR="0" lvl="5"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6pPr>
            <a:lvl7pPr marR="0" lvl="6"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7pPr>
            <a:lvl8pPr marR="0" lvl="7"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8pPr>
            <a:lvl9pPr marR="0" lvl="8"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9pPr>
          </a:lstStyle>
          <a:p>
            <a:endParaRPr/>
          </a:p>
        </p:txBody>
      </p:sp>
      <p:sp>
        <p:nvSpPr>
          <p:cNvPr id="246" name="Google Shape;246;p60"/>
          <p:cNvSpPr txBox="1">
            <a:spLocks noGrp="1"/>
          </p:cNvSpPr>
          <p:nvPr>
            <p:ph type="dt" idx="10"/>
          </p:nvPr>
        </p:nvSpPr>
        <p:spPr>
          <a:xfrm>
            <a:off x="66675" y="6559360"/>
            <a:ext cx="2438400" cy="244475"/>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7" name="Google Shape;247;p60"/>
          <p:cNvSpPr txBox="1">
            <a:spLocks noGrp="1"/>
          </p:cNvSpPr>
          <p:nvPr>
            <p:ph type="sldNum" idx="12"/>
          </p:nvPr>
        </p:nvSpPr>
        <p:spPr>
          <a:xfrm>
            <a:off x="8172450" y="6559360"/>
            <a:ext cx="914400" cy="24447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200">
                <a:solidFill>
                  <a:schemeClr val="lt2"/>
                </a:solidFill>
              </a:defRPr>
            </a:lvl1pPr>
            <a:lvl2pPr marL="0" lvl="1" indent="0" algn="r">
              <a:spcBef>
                <a:spcPts val="0"/>
              </a:spcBef>
              <a:buNone/>
              <a:defRPr sz="1200">
                <a:solidFill>
                  <a:schemeClr val="lt2"/>
                </a:solidFill>
              </a:defRPr>
            </a:lvl2pPr>
            <a:lvl3pPr marL="0" lvl="2" indent="0" algn="r">
              <a:spcBef>
                <a:spcPts val="0"/>
              </a:spcBef>
              <a:buNone/>
              <a:defRPr sz="1200">
                <a:solidFill>
                  <a:schemeClr val="lt2"/>
                </a:solidFill>
              </a:defRPr>
            </a:lvl3pPr>
            <a:lvl4pPr marL="0" lvl="3" indent="0" algn="r">
              <a:spcBef>
                <a:spcPts val="0"/>
              </a:spcBef>
              <a:buNone/>
              <a:defRPr sz="1200">
                <a:solidFill>
                  <a:schemeClr val="lt2"/>
                </a:solidFill>
              </a:defRPr>
            </a:lvl4pPr>
            <a:lvl5pPr marL="0" lvl="4" indent="0" algn="r">
              <a:spcBef>
                <a:spcPts val="0"/>
              </a:spcBef>
              <a:buNone/>
              <a:defRPr sz="1200">
                <a:solidFill>
                  <a:schemeClr val="lt2"/>
                </a:solidFill>
              </a:defRPr>
            </a:lvl5pPr>
            <a:lvl6pPr marL="0" lvl="5" indent="0" algn="r">
              <a:spcBef>
                <a:spcPts val="0"/>
              </a:spcBef>
              <a:buNone/>
              <a:defRPr sz="1200">
                <a:solidFill>
                  <a:schemeClr val="lt2"/>
                </a:solidFill>
              </a:defRPr>
            </a:lvl6pPr>
            <a:lvl7pPr marL="0" lvl="6" indent="0" algn="r">
              <a:spcBef>
                <a:spcPts val="0"/>
              </a:spcBef>
              <a:buNone/>
              <a:defRPr sz="1200">
                <a:solidFill>
                  <a:schemeClr val="lt2"/>
                </a:solidFill>
              </a:defRPr>
            </a:lvl7pPr>
            <a:lvl8pPr marL="0" lvl="7" indent="0" algn="r">
              <a:spcBef>
                <a:spcPts val="0"/>
              </a:spcBef>
              <a:buNone/>
              <a:defRPr sz="1200">
                <a:solidFill>
                  <a:schemeClr val="lt2"/>
                </a:solidFill>
              </a:defRPr>
            </a:lvl8pPr>
            <a:lvl9pPr marL="0" lvl="8" indent="0" algn="r">
              <a:spcBef>
                <a:spcPts val="0"/>
              </a:spcBef>
              <a:buNone/>
              <a:defRPr sz="1200">
                <a:solidFill>
                  <a:schemeClr val="lt2"/>
                </a:solidFill>
              </a:defRPr>
            </a:lvl9pPr>
          </a:lstStyle>
          <a:p>
            <a:pPr marL="0" lvl="0" indent="0" algn="r" rtl="0">
              <a:spcBef>
                <a:spcPts val="0"/>
              </a:spcBef>
              <a:spcAft>
                <a:spcPts val="0"/>
              </a:spcAft>
              <a:buNone/>
            </a:pPr>
            <a:fld id="{00000000-1234-1234-1234-123412341234}" type="slidenum">
              <a:rPr lang="en-US"/>
              <a:t>‹#›</a:t>
            </a:fld>
            <a:endParaRPr/>
          </a:p>
        </p:txBody>
      </p:sp>
      <p:sp>
        <p:nvSpPr>
          <p:cNvPr id="248" name="Google Shape;248;p60"/>
          <p:cNvSpPr txBox="1">
            <a:spLocks noGrp="1"/>
          </p:cNvSpPr>
          <p:nvPr>
            <p:ph type="ftr" idx="11"/>
          </p:nvPr>
        </p:nvSpPr>
        <p:spPr>
          <a:xfrm>
            <a:off x="2995653" y="6558153"/>
            <a:ext cx="4648200" cy="246888"/>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5-up: 3 Landscape with 2 Portrait">
  <p:cSld name="5-up: 3 Landscape with 2 Portrait">
    <p:spTree>
      <p:nvGrpSpPr>
        <p:cNvPr id="1" name="Shape 249"/>
        <p:cNvGrpSpPr/>
        <p:nvPr/>
      </p:nvGrpSpPr>
      <p:grpSpPr>
        <a:xfrm>
          <a:off x="0" y="0"/>
          <a:ext cx="0" cy="0"/>
          <a:chOff x="0" y="0"/>
          <a:chExt cx="0" cy="0"/>
        </a:xfrm>
      </p:grpSpPr>
      <p:sp>
        <p:nvSpPr>
          <p:cNvPr id="250" name="Google Shape;250;p61"/>
          <p:cNvSpPr>
            <a:spLocks noGrp="1"/>
          </p:cNvSpPr>
          <p:nvPr>
            <p:ph type="pic" idx="2"/>
          </p:nvPr>
        </p:nvSpPr>
        <p:spPr>
          <a:xfrm>
            <a:off x="609600" y="3429000"/>
            <a:ext cx="2070154" cy="2971800"/>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803"/>
              </a:srgbClr>
            </a:outerShdw>
          </a:effectLst>
        </p:spPr>
        <p:txBody>
          <a:bodyPr spcFirstLastPara="1" wrap="square" lIns="91425" tIns="45700" rIns="91425" bIns="45700" anchor="t" anchorCtr="0">
            <a:normAutofit/>
          </a:bodyPr>
          <a:lstStyle>
            <a:lvl1pPr marR="0" lvl="0" algn="ctr" rtl="0">
              <a:spcBef>
                <a:spcPts val="480"/>
              </a:spcBef>
              <a:spcAft>
                <a:spcPts val="0"/>
              </a:spcAft>
              <a:buClr>
                <a:schemeClr val="lt1"/>
              </a:buClr>
              <a:buSzPts val="2400"/>
              <a:buFont typeface="Century Schoolbook"/>
              <a:buNone/>
              <a:defRPr sz="2400" b="0" i="0" u="none" strike="noStrike" cap="none">
                <a:solidFill>
                  <a:schemeClr val="lt1"/>
                </a:solidFill>
                <a:latin typeface="Century Schoolbook"/>
                <a:ea typeface="Century Schoolbook"/>
                <a:cs typeface="Century Schoolbook"/>
                <a:sym typeface="Century Schoolbook"/>
              </a:defRPr>
            </a:lvl1pPr>
            <a:lvl2pPr marR="0" lvl="1" algn="l" rtl="0">
              <a:spcBef>
                <a:spcPts val="480"/>
              </a:spcBef>
              <a:spcAft>
                <a:spcPts val="0"/>
              </a:spcAft>
              <a:buClr>
                <a:schemeClr val="lt1"/>
              </a:buClr>
              <a:buSzPts val="2400"/>
              <a:buFont typeface="Century Schoolbook"/>
              <a:buChar char="–"/>
              <a:defRPr sz="2400" b="0" i="0" u="none" strike="noStrike" cap="none">
                <a:solidFill>
                  <a:schemeClr val="lt1"/>
                </a:solidFill>
                <a:latin typeface="Century Schoolbook"/>
                <a:ea typeface="Century Schoolbook"/>
                <a:cs typeface="Century Schoolbook"/>
                <a:sym typeface="Century Schoolbook"/>
              </a:defRPr>
            </a:lvl2pPr>
            <a:lvl3pPr marR="0" lvl="2"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3pPr>
            <a:lvl4pPr marR="0" lvl="3" algn="l" rtl="0">
              <a:spcBef>
                <a:spcPts val="360"/>
              </a:spcBef>
              <a:spcAft>
                <a:spcPts val="0"/>
              </a:spcAft>
              <a:buClr>
                <a:schemeClr val="lt1"/>
              </a:buClr>
              <a:buSzPts val="1800"/>
              <a:buFont typeface="Century Schoolbook"/>
              <a:buChar char="–"/>
              <a:defRPr sz="1800" b="0" i="0" u="none" strike="noStrike" cap="none">
                <a:solidFill>
                  <a:schemeClr val="lt1"/>
                </a:solidFill>
                <a:latin typeface="Century Schoolbook"/>
                <a:ea typeface="Century Schoolbook"/>
                <a:cs typeface="Century Schoolbook"/>
                <a:sym typeface="Century Schoolbook"/>
              </a:defRPr>
            </a:lvl4pPr>
            <a:lvl5pPr marR="0" lvl="4" algn="l" rtl="0">
              <a:spcBef>
                <a:spcPts val="320"/>
              </a:spcBef>
              <a:spcAft>
                <a:spcPts val="0"/>
              </a:spcAft>
              <a:buClr>
                <a:schemeClr val="lt1"/>
              </a:buClr>
              <a:buSzPts val="1600"/>
              <a:buFont typeface="Century Schoolbook"/>
              <a:buChar char="»"/>
              <a:defRPr sz="1600" b="0" i="0" u="none" strike="noStrike" cap="none">
                <a:solidFill>
                  <a:schemeClr val="lt1"/>
                </a:solidFill>
                <a:latin typeface="Century Schoolbook"/>
                <a:ea typeface="Century Schoolbook"/>
                <a:cs typeface="Century Schoolbook"/>
                <a:sym typeface="Century Schoolbook"/>
              </a:defRPr>
            </a:lvl5pPr>
            <a:lvl6pPr marR="0" lvl="5"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6pPr>
            <a:lvl7pPr marR="0" lvl="6"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7pPr>
            <a:lvl8pPr marR="0" lvl="7"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8pPr>
            <a:lvl9pPr marR="0" lvl="8"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9pPr>
          </a:lstStyle>
          <a:p>
            <a:endParaRPr/>
          </a:p>
        </p:txBody>
      </p:sp>
      <p:sp>
        <p:nvSpPr>
          <p:cNvPr id="251" name="Google Shape;251;p61"/>
          <p:cNvSpPr>
            <a:spLocks noGrp="1"/>
          </p:cNvSpPr>
          <p:nvPr>
            <p:ph type="pic" idx="3"/>
          </p:nvPr>
        </p:nvSpPr>
        <p:spPr>
          <a:xfrm>
            <a:off x="3033848" y="228600"/>
            <a:ext cx="5562600" cy="4171950"/>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803"/>
              </a:srgbClr>
            </a:outerShdw>
          </a:effectLst>
        </p:spPr>
        <p:txBody>
          <a:bodyPr spcFirstLastPara="1" wrap="square" lIns="91425" tIns="45700" rIns="91425" bIns="45700" anchor="t" anchorCtr="0">
            <a:normAutofit/>
          </a:bodyPr>
          <a:lstStyle>
            <a:lvl1pPr marR="0" lvl="0" algn="ctr" rtl="0">
              <a:spcBef>
                <a:spcPts val="480"/>
              </a:spcBef>
              <a:spcAft>
                <a:spcPts val="0"/>
              </a:spcAft>
              <a:buClr>
                <a:schemeClr val="lt1"/>
              </a:buClr>
              <a:buSzPts val="2400"/>
              <a:buFont typeface="Century Schoolbook"/>
              <a:buNone/>
              <a:defRPr sz="2400" b="0" i="0" u="none" strike="noStrike" cap="none">
                <a:solidFill>
                  <a:schemeClr val="lt1"/>
                </a:solidFill>
                <a:latin typeface="Century Schoolbook"/>
                <a:ea typeface="Century Schoolbook"/>
                <a:cs typeface="Century Schoolbook"/>
                <a:sym typeface="Century Schoolbook"/>
              </a:defRPr>
            </a:lvl1pPr>
            <a:lvl2pPr marR="0" lvl="1" algn="l" rtl="0">
              <a:spcBef>
                <a:spcPts val="480"/>
              </a:spcBef>
              <a:spcAft>
                <a:spcPts val="0"/>
              </a:spcAft>
              <a:buClr>
                <a:schemeClr val="lt1"/>
              </a:buClr>
              <a:buSzPts val="2400"/>
              <a:buFont typeface="Century Schoolbook"/>
              <a:buChar char="–"/>
              <a:defRPr sz="2400" b="0" i="0" u="none" strike="noStrike" cap="none">
                <a:solidFill>
                  <a:schemeClr val="lt1"/>
                </a:solidFill>
                <a:latin typeface="Century Schoolbook"/>
                <a:ea typeface="Century Schoolbook"/>
                <a:cs typeface="Century Schoolbook"/>
                <a:sym typeface="Century Schoolbook"/>
              </a:defRPr>
            </a:lvl2pPr>
            <a:lvl3pPr marR="0" lvl="2"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3pPr>
            <a:lvl4pPr marR="0" lvl="3" algn="l" rtl="0">
              <a:spcBef>
                <a:spcPts val="360"/>
              </a:spcBef>
              <a:spcAft>
                <a:spcPts val="0"/>
              </a:spcAft>
              <a:buClr>
                <a:schemeClr val="lt1"/>
              </a:buClr>
              <a:buSzPts val="1800"/>
              <a:buFont typeface="Century Schoolbook"/>
              <a:buChar char="–"/>
              <a:defRPr sz="1800" b="0" i="0" u="none" strike="noStrike" cap="none">
                <a:solidFill>
                  <a:schemeClr val="lt1"/>
                </a:solidFill>
                <a:latin typeface="Century Schoolbook"/>
                <a:ea typeface="Century Schoolbook"/>
                <a:cs typeface="Century Schoolbook"/>
                <a:sym typeface="Century Schoolbook"/>
              </a:defRPr>
            </a:lvl4pPr>
            <a:lvl5pPr marR="0" lvl="4" algn="l" rtl="0">
              <a:spcBef>
                <a:spcPts val="320"/>
              </a:spcBef>
              <a:spcAft>
                <a:spcPts val="0"/>
              </a:spcAft>
              <a:buClr>
                <a:schemeClr val="lt1"/>
              </a:buClr>
              <a:buSzPts val="1600"/>
              <a:buFont typeface="Century Schoolbook"/>
              <a:buChar char="»"/>
              <a:defRPr sz="1600" b="0" i="0" u="none" strike="noStrike" cap="none">
                <a:solidFill>
                  <a:schemeClr val="lt1"/>
                </a:solidFill>
                <a:latin typeface="Century Schoolbook"/>
                <a:ea typeface="Century Schoolbook"/>
                <a:cs typeface="Century Schoolbook"/>
                <a:sym typeface="Century Schoolbook"/>
              </a:defRPr>
            </a:lvl5pPr>
            <a:lvl6pPr marR="0" lvl="5"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6pPr>
            <a:lvl7pPr marR="0" lvl="6"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7pPr>
            <a:lvl8pPr marR="0" lvl="7"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8pPr>
            <a:lvl9pPr marR="0" lvl="8"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9pPr>
          </a:lstStyle>
          <a:p>
            <a:endParaRPr/>
          </a:p>
        </p:txBody>
      </p:sp>
      <p:sp>
        <p:nvSpPr>
          <p:cNvPr id="252" name="Google Shape;252;p61"/>
          <p:cNvSpPr>
            <a:spLocks noGrp="1"/>
          </p:cNvSpPr>
          <p:nvPr>
            <p:ph type="pic" idx="4"/>
          </p:nvPr>
        </p:nvSpPr>
        <p:spPr>
          <a:xfrm>
            <a:off x="609600" y="228600"/>
            <a:ext cx="2070154" cy="2971800"/>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803"/>
              </a:srgbClr>
            </a:outerShdw>
          </a:effectLst>
        </p:spPr>
        <p:txBody>
          <a:bodyPr spcFirstLastPara="1" wrap="square" lIns="91425" tIns="45700" rIns="91425" bIns="45700" anchor="t" anchorCtr="0">
            <a:normAutofit/>
          </a:bodyPr>
          <a:lstStyle>
            <a:lvl1pPr marR="0" lvl="0" algn="ctr" rtl="0">
              <a:spcBef>
                <a:spcPts val="480"/>
              </a:spcBef>
              <a:spcAft>
                <a:spcPts val="0"/>
              </a:spcAft>
              <a:buClr>
                <a:schemeClr val="lt1"/>
              </a:buClr>
              <a:buSzPts val="2400"/>
              <a:buFont typeface="Century Schoolbook"/>
              <a:buNone/>
              <a:defRPr sz="2400" b="0" i="0" u="none" strike="noStrike" cap="none">
                <a:solidFill>
                  <a:schemeClr val="lt1"/>
                </a:solidFill>
                <a:latin typeface="Century Schoolbook"/>
                <a:ea typeface="Century Schoolbook"/>
                <a:cs typeface="Century Schoolbook"/>
                <a:sym typeface="Century Schoolbook"/>
              </a:defRPr>
            </a:lvl1pPr>
            <a:lvl2pPr marR="0" lvl="1" algn="l" rtl="0">
              <a:spcBef>
                <a:spcPts val="480"/>
              </a:spcBef>
              <a:spcAft>
                <a:spcPts val="0"/>
              </a:spcAft>
              <a:buClr>
                <a:schemeClr val="lt1"/>
              </a:buClr>
              <a:buSzPts val="2400"/>
              <a:buFont typeface="Century Schoolbook"/>
              <a:buChar char="–"/>
              <a:defRPr sz="2400" b="0" i="0" u="none" strike="noStrike" cap="none">
                <a:solidFill>
                  <a:schemeClr val="lt1"/>
                </a:solidFill>
                <a:latin typeface="Century Schoolbook"/>
                <a:ea typeface="Century Schoolbook"/>
                <a:cs typeface="Century Schoolbook"/>
                <a:sym typeface="Century Schoolbook"/>
              </a:defRPr>
            </a:lvl2pPr>
            <a:lvl3pPr marR="0" lvl="2"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3pPr>
            <a:lvl4pPr marR="0" lvl="3" algn="l" rtl="0">
              <a:spcBef>
                <a:spcPts val="360"/>
              </a:spcBef>
              <a:spcAft>
                <a:spcPts val="0"/>
              </a:spcAft>
              <a:buClr>
                <a:schemeClr val="lt1"/>
              </a:buClr>
              <a:buSzPts val="1800"/>
              <a:buFont typeface="Century Schoolbook"/>
              <a:buChar char="–"/>
              <a:defRPr sz="1800" b="0" i="0" u="none" strike="noStrike" cap="none">
                <a:solidFill>
                  <a:schemeClr val="lt1"/>
                </a:solidFill>
                <a:latin typeface="Century Schoolbook"/>
                <a:ea typeface="Century Schoolbook"/>
                <a:cs typeface="Century Schoolbook"/>
                <a:sym typeface="Century Schoolbook"/>
              </a:defRPr>
            </a:lvl4pPr>
            <a:lvl5pPr marR="0" lvl="4" algn="l" rtl="0">
              <a:spcBef>
                <a:spcPts val="320"/>
              </a:spcBef>
              <a:spcAft>
                <a:spcPts val="0"/>
              </a:spcAft>
              <a:buClr>
                <a:schemeClr val="lt1"/>
              </a:buClr>
              <a:buSzPts val="1600"/>
              <a:buFont typeface="Century Schoolbook"/>
              <a:buChar char="»"/>
              <a:defRPr sz="1600" b="0" i="0" u="none" strike="noStrike" cap="none">
                <a:solidFill>
                  <a:schemeClr val="lt1"/>
                </a:solidFill>
                <a:latin typeface="Century Schoolbook"/>
                <a:ea typeface="Century Schoolbook"/>
                <a:cs typeface="Century Schoolbook"/>
                <a:sym typeface="Century Schoolbook"/>
              </a:defRPr>
            </a:lvl5pPr>
            <a:lvl6pPr marR="0" lvl="5"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6pPr>
            <a:lvl7pPr marR="0" lvl="6"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7pPr>
            <a:lvl8pPr marR="0" lvl="7"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8pPr>
            <a:lvl9pPr marR="0" lvl="8"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9pPr>
          </a:lstStyle>
          <a:p>
            <a:endParaRPr/>
          </a:p>
        </p:txBody>
      </p:sp>
      <p:sp>
        <p:nvSpPr>
          <p:cNvPr id="253" name="Google Shape;253;p61"/>
          <p:cNvSpPr>
            <a:spLocks noGrp="1"/>
          </p:cNvSpPr>
          <p:nvPr>
            <p:ph type="pic" idx="5"/>
          </p:nvPr>
        </p:nvSpPr>
        <p:spPr>
          <a:xfrm>
            <a:off x="5943600" y="4495800"/>
            <a:ext cx="2666999" cy="1874520"/>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803"/>
              </a:srgbClr>
            </a:outerShdw>
          </a:effectLst>
        </p:spPr>
        <p:txBody>
          <a:bodyPr spcFirstLastPara="1" wrap="square" lIns="91425" tIns="45700" rIns="91425" bIns="45700" anchor="t" anchorCtr="0">
            <a:normAutofit/>
          </a:bodyPr>
          <a:lstStyle>
            <a:lvl1pPr marR="0" lvl="0" algn="ctr" rtl="0">
              <a:spcBef>
                <a:spcPts val="480"/>
              </a:spcBef>
              <a:spcAft>
                <a:spcPts val="0"/>
              </a:spcAft>
              <a:buClr>
                <a:schemeClr val="lt1"/>
              </a:buClr>
              <a:buSzPts val="2400"/>
              <a:buFont typeface="Century Schoolbook"/>
              <a:buNone/>
              <a:defRPr sz="2400" b="0" i="0" u="none" strike="noStrike" cap="none">
                <a:solidFill>
                  <a:schemeClr val="lt1"/>
                </a:solidFill>
                <a:latin typeface="Century Schoolbook"/>
                <a:ea typeface="Century Schoolbook"/>
                <a:cs typeface="Century Schoolbook"/>
                <a:sym typeface="Century Schoolbook"/>
              </a:defRPr>
            </a:lvl1pPr>
            <a:lvl2pPr marR="0" lvl="1" algn="l" rtl="0">
              <a:spcBef>
                <a:spcPts val="480"/>
              </a:spcBef>
              <a:spcAft>
                <a:spcPts val="0"/>
              </a:spcAft>
              <a:buClr>
                <a:schemeClr val="lt1"/>
              </a:buClr>
              <a:buSzPts val="2400"/>
              <a:buFont typeface="Century Schoolbook"/>
              <a:buChar char="–"/>
              <a:defRPr sz="2400" b="0" i="0" u="none" strike="noStrike" cap="none">
                <a:solidFill>
                  <a:schemeClr val="lt1"/>
                </a:solidFill>
                <a:latin typeface="Century Schoolbook"/>
                <a:ea typeface="Century Schoolbook"/>
                <a:cs typeface="Century Schoolbook"/>
                <a:sym typeface="Century Schoolbook"/>
              </a:defRPr>
            </a:lvl2pPr>
            <a:lvl3pPr marR="0" lvl="2"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3pPr>
            <a:lvl4pPr marR="0" lvl="3" algn="l" rtl="0">
              <a:spcBef>
                <a:spcPts val="360"/>
              </a:spcBef>
              <a:spcAft>
                <a:spcPts val="0"/>
              </a:spcAft>
              <a:buClr>
                <a:schemeClr val="lt1"/>
              </a:buClr>
              <a:buSzPts val="1800"/>
              <a:buFont typeface="Century Schoolbook"/>
              <a:buChar char="–"/>
              <a:defRPr sz="1800" b="0" i="0" u="none" strike="noStrike" cap="none">
                <a:solidFill>
                  <a:schemeClr val="lt1"/>
                </a:solidFill>
                <a:latin typeface="Century Schoolbook"/>
                <a:ea typeface="Century Schoolbook"/>
                <a:cs typeface="Century Schoolbook"/>
                <a:sym typeface="Century Schoolbook"/>
              </a:defRPr>
            </a:lvl4pPr>
            <a:lvl5pPr marR="0" lvl="4" algn="l" rtl="0">
              <a:spcBef>
                <a:spcPts val="320"/>
              </a:spcBef>
              <a:spcAft>
                <a:spcPts val="0"/>
              </a:spcAft>
              <a:buClr>
                <a:schemeClr val="lt1"/>
              </a:buClr>
              <a:buSzPts val="1600"/>
              <a:buFont typeface="Century Schoolbook"/>
              <a:buChar char="»"/>
              <a:defRPr sz="1600" b="0" i="0" u="none" strike="noStrike" cap="none">
                <a:solidFill>
                  <a:schemeClr val="lt1"/>
                </a:solidFill>
                <a:latin typeface="Century Schoolbook"/>
                <a:ea typeface="Century Schoolbook"/>
                <a:cs typeface="Century Schoolbook"/>
                <a:sym typeface="Century Schoolbook"/>
              </a:defRPr>
            </a:lvl5pPr>
            <a:lvl6pPr marR="0" lvl="5"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6pPr>
            <a:lvl7pPr marR="0" lvl="6"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7pPr>
            <a:lvl8pPr marR="0" lvl="7"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8pPr>
            <a:lvl9pPr marR="0" lvl="8"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9pPr>
          </a:lstStyle>
          <a:p>
            <a:endParaRPr/>
          </a:p>
        </p:txBody>
      </p:sp>
      <p:sp>
        <p:nvSpPr>
          <p:cNvPr id="254" name="Google Shape;254;p61"/>
          <p:cNvSpPr>
            <a:spLocks noGrp="1"/>
          </p:cNvSpPr>
          <p:nvPr>
            <p:ph type="pic" idx="6"/>
          </p:nvPr>
        </p:nvSpPr>
        <p:spPr>
          <a:xfrm>
            <a:off x="3033848" y="4495800"/>
            <a:ext cx="2757352" cy="1874520"/>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803"/>
              </a:srgbClr>
            </a:outerShdw>
          </a:effectLst>
        </p:spPr>
        <p:txBody>
          <a:bodyPr spcFirstLastPara="1" wrap="square" lIns="91425" tIns="45700" rIns="91425" bIns="45700" anchor="t" anchorCtr="0">
            <a:normAutofit/>
          </a:bodyPr>
          <a:lstStyle>
            <a:lvl1pPr marR="0" lvl="0" algn="ctr" rtl="0">
              <a:spcBef>
                <a:spcPts val="480"/>
              </a:spcBef>
              <a:spcAft>
                <a:spcPts val="0"/>
              </a:spcAft>
              <a:buClr>
                <a:schemeClr val="lt1"/>
              </a:buClr>
              <a:buSzPts val="2400"/>
              <a:buFont typeface="Century Schoolbook"/>
              <a:buNone/>
              <a:defRPr sz="2400" b="0" i="0" u="none" strike="noStrike" cap="none">
                <a:solidFill>
                  <a:schemeClr val="lt1"/>
                </a:solidFill>
                <a:latin typeface="Century Schoolbook"/>
                <a:ea typeface="Century Schoolbook"/>
                <a:cs typeface="Century Schoolbook"/>
                <a:sym typeface="Century Schoolbook"/>
              </a:defRPr>
            </a:lvl1pPr>
            <a:lvl2pPr marR="0" lvl="1" algn="l" rtl="0">
              <a:spcBef>
                <a:spcPts val="480"/>
              </a:spcBef>
              <a:spcAft>
                <a:spcPts val="0"/>
              </a:spcAft>
              <a:buClr>
                <a:schemeClr val="lt1"/>
              </a:buClr>
              <a:buSzPts val="2400"/>
              <a:buFont typeface="Century Schoolbook"/>
              <a:buChar char="–"/>
              <a:defRPr sz="2400" b="0" i="0" u="none" strike="noStrike" cap="none">
                <a:solidFill>
                  <a:schemeClr val="lt1"/>
                </a:solidFill>
                <a:latin typeface="Century Schoolbook"/>
                <a:ea typeface="Century Schoolbook"/>
                <a:cs typeface="Century Schoolbook"/>
                <a:sym typeface="Century Schoolbook"/>
              </a:defRPr>
            </a:lvl2pPr>
            <a:lvl3pPr marR="0" lvl="2"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3pPr>
            <a:lvl4pPr marR="0" lvl="3" algn="l" rtl="0">
              <a:spcBef>
                <a:spcPts val="360"/>
              </a:spcBef>
              <a:spcAft>
                <a:spcPts val="0"/>
              </a:spcAft>
              <a:buClr>
                <a:schemeClr val="lt1"/>
              </a:buClr>
              <a:buSzPts val="1800"/>
              <a:buFont typeface="Century Schoolbook"/>
              <a:buChar char="–"/>
              <a:defRPr sz="1800" b="0" i="0" u="none" strike="noStrike" cap="none">
                <a:solidFill>
                  <a:schemeClr val="lt1"/>
                </a:solidFill>
                <a:latin typeface="Century Schoolbook"/>
                <a:ea typeface="Century Schoolbook"/>
                <a:cs typeface="Century Schoolbook"/>
                <a:sym typeface="Century Schoolbook"/>
              </a:defRPr>
            </a:lvl4pPr>
            <a:lvl5pPr marR="0" lvl="4" algn="l" rtl="0">
              <a:spcBef>
                <a:spcPts val="320"/>
              </a:spcBef>
              <a:spcAft>
                <a:spcPts val="0"/>
              </a:spcAft>
              <a:buClr>
                <a:schemeClr val="lt1"/>
              </a:buClr>
              <a:buSzPts val="1600"/>
              <a:buFont typeface="Century Schoolbook"/>
              <a:buChar char="»"/>
              <a:defRPr sz="1600" b="0" i="0" u="none" strike="noStrike" cap="none">
                <a:solidFill>
                  <a:schemeClr val="lt1"/>
                </a:solidFill>
                <a:latin typeface="Century Schoolbook"/>
                <a:ea typeface="Century Schoolbook"/>
                <a:cs typeface="Century Schoolbook"/>
                <a:sym typeface="Century Schoolbook"/>
              </a:defRPr>
            </a:lvl5pPr>
            <a:lvl6pPr marR="0" lvl="5"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6pPr>
            <a:lvl7pPr marR="0" lvl="6"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7pPr>
            <a:lvl8pPr marR="0" lvl="7"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8pPr>
            <a:lvl9pPr marR="0" lvl="8"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9pPr>
          </a:lstStyle>
          <a:p>
            <a:endParaRPr/>
          </a:p>
        </p:txBody>
      </p:sp>
      <p:sp>
        <p:nvSpPr>
          <p:cNvPr id="255" name="Google Shape;255;p61"/>
          <p:cNvSpPr txBox="1">
            <a:spLocks noGrp="1"/>
          </p:cNvSpPr>
          <p:nvPr>
            <p:ph type="dt" idx="10"/>
          </p:nvPr>
        </p:nvSpPr>
        <p:spPr>
          <a:xfrm>
            <a:off x="66675" y="6559360"/>
            <a:ext cx="2438400" cy="244475"/>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6" name="Google Shape;256;p61"/>
          <p:cNvSpPr txBox="1">
            <a:spLocks noGrp="1"/>
          </p:cNvSpPr>
          <p:nvPr>
            <p:ph type="sldNum" idx="12"/>
          </p:nvPr>
        </p:nvSpPr>
        <p:spPr>
          <a:xfrm>
            <a:off x="8172450" y="6559360"/>
            <a:ext cx="914400" cy="24447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200">
                <a:solidFill>
                  <a:schemeClr val="lt2"/>
                </a:solidFill>
              </a:defRPr>
            </a:lvl1pPr>
            <a:lvl2pPr marL="0" lvl="1" indent="0" algn="r">
              <a:spcBef>
                <a:spcPts val="0"/>
              </a:spcBef>
              <a:buNone/>
              <a:defRPr sz="1200">
                <a:solidFill>
                  <a:schemeClr val="lt2"/>
                </a:solidFill>
              </a:defRPr>
            </a:lvl2pPr>
            <a:lvl3pPr marL="0" lvl="2" indent="0" algn="r">
              <a:spcBef>
                <a:spcPts val="0"/>
              </a:spcBef>
              <a:buNone/>
              <a:defRPr sz="1200">
                <a:solidFill>
                  <a:schemeClr val="lt2"/>
                </a:solidFill>
              </a:defRPr>
            </a:lvl3pPr>
            <a:lvl4pPr marL="0" lvl="3" indent="0" algn="r">
              <a:spcBef>
                <a:spcPts val="0"/>
              </a:spcBef>
              <a:buNone/>
              <a:defRPr sz="1200">
                <a:solidFill>
                  <a:schemeClr val="lt2"/>
                </a:solidFill>
              </a:defRPr>
            </a:lvl4pPr>
            <a:lvl5pPr marL="0" lvl="4" indent="0" algn="r">
              <a:spcBef>
                <a:spcPts val="0"/>
              </a:spcBef>
              <a:buNone/>
              <a:defRPr sz="1200">
                <a:solidFill>
                  <a:schemeClr val="lt2"/>
                </a:solidFill>
              </a:defRPr>
            </a:lvl5pPr>
            <a:lvl6pPr marL="0" lvl="5" indent="0" algn="r">
              <a:spcBef>
                <a:spcPts val="0"/>
              </a:spcBef>
              <a:buNone/>
              <a:defRPr sz="1200">
                <a:solidFill>
                  <a:schemeClr val="lt2"/>
                </a:solidFill>
              </a:defRPr>
            </a:lvl6pPr>
            <a:lvl7pPr marL="0" lvl="6" indent="0" algn="r">
              <a:spcBef>
                <a:spcPts val="0"/>
              </a:spcBef>
              <a:buNone/>
              <a:defRPr sz="1200">
                <a:solidFill>
                  <a:schemeClr val="lt2"/>
                </a:solidFill>
              </a:defRPr>
            </a:lvl7pPr>
            <a:lvl8pPr marL="0" lvl="7" indent="0" algn="r">
              <a:spcBef>
                <a:spcPts val="0"/>
              </a:spcBef>
              <a:buNone/>
              <a:defRPr sz="1200">
                <a:solidFill>
                  <a:schemeClr val="lt2"/>
                </a:solidFill>
              </a:defRPr>
            </a:lvl8pPr>
            <a:lvl9pPr marL="0" lvl="8" indent="0" algn="r">
              <a:spcBef>
                <a:spcPts val="0"/>
              </a:spcBef>
              <a:buNone/>
              <a:defRPr sz="1200">
                <a:solidFill>
                  <a:schemeClr val="lt2"/>
                </a:solidFill>
              </a:defRPr>
            </a:lvl9pPr>
          </a:lstStyle>
          <a:p>
            <a:pPr marL="0" lvl="0" indent="0" algn="r" rtl="0">
              <a:spcBef>
                <a:spcPts val="0"/>
              </a:spcBef>
              <a:spcAft>
                <a:spcPts val="0"/>
              </a:spcAft>
              <a:buNone/>
            </a:pPr>
            <a:fld id="{00000000-1234-1234-1234-123412341234}" type="slidenum">
              <a:rPr lang="en-US"/>
              <a:t>‹#›</a:t>
            </a:fld>
            <a:endParaRPr/>
          </a:p>
        </p:txBody>
      </p:sp>
      <p:sp>
        <p:nvSpPr>
          <p:cNvPr id="257" name="Google Shape;257;p61"/>
          <p:cNvSpPr txBox="1">
            <a:spLocks noGrp="1"/>
          </p:cNvSpPr>
          <p:nvPr>
            <p:ph type="ftr" idx="11"/>
          </p:nvPr>
        </p:nvSpPr>
        <p:spPr>
          <a:xfrm>
            <a:off x="2995653" y="6558153"/>
            <a:ext cx="4648200" cy="246888"/>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5-Up: 3 Portrait with 2 Landscape">
  <p:cSld name="5-Up: 3 Portrait with 2 Landscape">
    <p:spTree>
      <p:nvGrpSpPr>
        <p:cNvPr id="1" name="Shape 258"/>
        <p:cNvGrpSpPr/>
        <p:nvPr/>
      </p:nvGrpSpPr>
      <p:grpSpPr>
        <a:xfrm>
          <a:off x="0" y="0"/>
          <a:ext cx="0" cy="0"/>
          <a:chOff x="0" y="0"/>
          <a:chExt cx="0" cy="0"/>
        </a:xfrm>
      </p:grpSpPr>
      <p:sp>
        <p:nvSpPr>
          <p:cNvPr id="259" name="Google Shape;259;p62"/>
          <p:cNvSpPr>
            <a:spLocks noGrp="1"/>
          </p:cNvSpPr>
          <p:nvPr>
            <p:ph type="pic" idx="2"/>
          </p:nvPr>
        </p:nvSpPr>
        <p:spPr>
          <a:xfrm>
            <a:off x="512134" y="3124200"/>
            <a:ext cx="2606040" cy="3276600"/>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803"/>
              </a:srgbClr>
            </a:outerShdw>
          </a:effectLst>
        </p:spPr>
        <p:txBody>
          <a:bodyPr spcFirstLastPara="1" wrap="square" lIns="91425" tIns="45700" rIns="91425" bIns="45700" anchor="t" anchorCtr="0">
            <a:normAutofit/>
          </a:bodyPr>
          <a:lstStyle>
            <a:lvl1pPr marR="0" lvl="0" algn="ctr" rtl="0">
              <a:spcBef>
                <a:spcPts val="480"/>
              </a:spcBef>
              <a:spcAft>
                <a:spcPts val="0"/>
              </a:spcAft>
              <a:buClr>
                <a:schemeClr val="lt1"/>
              </a:buClr>
              <a:buSzPts val="2400"/>
              <a:buFont typeface="Century Schoolbook"/>
              <a:buNone/>
              <a:defRPr sz="2400" b="0" i="0" u="none" strike="noStrike" cap="none">
                <a:solidFill>
                  <a:schemeClr val="lt1"/>
                </a:solidFill>
                <a:latin typeface="Century Schoolbook"/>
                <a:ea typeface="Century Schoolbook"/>
                <a:cs typeface="Century Schoolbook"/>
                <a:sym typeface="Century Schoolbook"/>
              </a:defRPr>
            </a:lvl1pPr>
            <a:lvl2pPr marR="0" lvl="1" algn="l" rtl="0">
              <a:spcBef>
                <a:spcPts val="480"/>
              </a:spcBef>
              <a:spcAft>
                <a:spcPts val="0"/>
              </a:spcAft>
              <a:buClr>
                <a:schemeClr val="lt1"/>
              </a:buClr>
              <a:buSzPts val="2400"/>
              <a:buFont typeface="Century Schoolbook"/>
              <a:buChar char="–"/>
              <a:defRPr sz="2400" b="0" i="0" u="none" strike="noStrike" cap="none">
                <a:solidFill>
                  <a:schemeClr val="lt1"/>
                </a:solidFill>
                <a:latin typeface="Century Schoolbook"/>
                <a:ea typeface="Century Schoolbook"/>
                <a:cs typeface="Century Schoolbook"/>
                <a:sym typeface="Century Schoolbook"/>
              </a:defRPr>
            </a:lvl2pPr>
            <a:lvl3pPr marR="0" lvl="2"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3pPr>
            <a:lvl4pPr marR="0" lvl="3" algn="l" rtl="0">
              <a:spcBef>
                <a:spcPts val="360"/>
              </a:spcBef>
              <a:spcAft>
                <a:spcPts val="0"/>
              </a:spcAft>
              <a:buClr>
                <a:schemeClr val="lt1"/>
              </a:buClr>
              <a:buSzPts val="1800"/>
              <a:buFont typeface="Century Schoolbook"/>
              <a:buChar char="–"/>
              <a:defRPr sz="1800" b="0" i="0" u="none" strike="noStrike" cap="none">
                <a:solidFill>
                  <a:schemeClr val="lt1"/>
                </a:solidFill>
                <a:latin typeface="Century Schoolbook"/>
                <a:ea typeface="Century Schoolbook"/>
                <a:cs typeface="Century Schoolbook"/>
                <a:sym typeface="Century Schoolbook"/>
              </a:defRPr>
            </a:lvl4pPr>
            <a:lvl5pPr marR="0" lvl="4" algn="l" rtl="0">
              <a:spcBef>
                <a:spcPts val="320"/>
              </a:spcBef>
              <a:spcAft>
                <a:spcPts val="0"/>
              </a:spcAft>
              <a:buClr>
                <a:schemeClr val="lt1"/>
              </a:buClr>
              <a:buSzPts val="1600"/>
              <a:buFont typeface="Century Schoolbook"/>
              <a:buChar char="»"/>
              <a:defRPr sz="1600" b="0" i="0" u="none" strike="noStrike" cap="none">
                <a:solidFill>
                  <a:schemeClr val="lt1"/>
                </a:solidFill>
                <a:latin typeface="Century Schoolbook"/>
                <a:ea typeface="Century Schoolbook"/>
                <a:cs typeface="Century Schoolbook"/>
                <a:sym typeface="Century Schoolbook"/>
              </a:defRPr>
            </a:lvl5pPr>
            <a:lvl6pPr marR="0" lvl="5"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6pPr>
            <a:lvl7pPr marR="0" lvl="6"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7pPr>
            <a:lvl8pPr marR="0" lvl="7"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8pPr>
            <a:lvl9pPr marR="0" lvl="8"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9pPr>
          </a:lstStyle>
          <a:p>
            <a:endParaRPr/>
          </a:p>
        </p:txBody>
      </p:sp>
      <p:sp>
        <p:nvSpPr>
          <p:cNvPr id="260" name="Google Shape;260;p62"/>
          <p:cNvSpPr>
            <a:spLocks noGrp="1"/>
          </p:cNvSpPr>
          <p:nvPr>
            <p:ph type="pic" idx="3"/>
          </p:nvPr>
        </p:nvSpPr>
        <p:spPr>
          <a:xfrm>
            <a:off x="512134" y="228600"/>
            <a:ext cx="3962400" cy="2743200"/>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803"/>
              </a:srgbClr>
            </a:outerShdw>
          </a:effectLst>
        </p:spPr>
        <p:txBody>
          <a:bodyPr spcFirstLastPara="1" wrap="square" lIns="91425" tIns="45700" rIns="91425" bIns="45700" anchor="t" anchorCtr="0">
            <a:normAutofit/>
          </a:bodyPr>
          <a:lstStyle>
            <a:lvl1pPr marR="0" lvl="0" algn="ctr" rtl="0">
              <a:spcBef>
                <a:spcPts val="480"/>
              </a:spcBef>
              <a:spcAft>
                <a:spcPts val="0"/>
              </a:spcAft>
              <a:buClr>
                <a:schemeClr val="lt1"/>
              </a:buClr>
              <a:buSzPts val="2400"/>
              <a:buFont typeface="Century Schoolbook"/>
              <a:buNone/>
              <a:defRPr sz="2400" b="0" i="0" u="none" strike="noStrike" cap="none">
                <a:solidFill>
                  <a:schemeClr val="lt1"/>
                </a:solidFill>
                <a:latin typeface="Century Schoolbook"/>
                <a:ea typeface="Century Schoolbook"/>
                <a:cs typeface="Century Schoolbook"/>
                <a:sym typeface="Century Schoolbook"/>
              </a:defRPr>
            </a:lvl1pPr>
            <a:lvl2pPr marR="0" lvl="1" algn="l" rtl="0">
              <a:spcBef>
                <a:spcPts val="480"/>
              </a:spcBef>
              <a:spcAft>
                <a:spcPts val="0"/>
              </a:spcAft>
              <a:buClr>
                <a:schemeClr val="lt1"/>
              </a:buClr>
              <a:buSzPts val="2400"/>
              <a:buFont typeface="Century Schoolbook"/>
              <a:buChar char="–"/>
              <a:defRPr sz="2400" b="0" i="0" u="none" strike="noStrike" cap="none">
                <a:solidFill>
                  <a:schemeClr val="lt1"/>
                </a:solidFill>
                <a:latin typeface="Century Schoolbook"/>
                <a:ea typeface="Century Schoolbook"/>
                <a:cs typeface="Century Schoolbook"/>
                <a:sym typeface="Century Schoolbook"/>
              </a:defRPr>
            </a:lvl2pPr>
            <a:lvl3pPr marR="0" lvl="2"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3pPr>
            <a:lvl4pPr marR="0" lvl="3" algn="l" rtl="0">
              <a:spcBef>
                <a:spcPts val="360"/>
              </a:spcBef>
              <a:spcAft>
                <a:spcPts val="0"/>
              </a:spcAft>
              <a:buClr>
                <a:schemeClr val="lt1"/>
              </a:buClr>
              <a:buSzPts val="1800"/>
              <a:buFont typeface="Century Schoolbook"/>
              <a:buChar char="–"/>
              <a:defRPr sz="1800" b="0" i="0" u="none" strike="noStrike" cap="none">
                <a:solidFill>
                  <a:schemeClr val="lt1"/>
                </a:solidFill>
                <a:latin typeface="Century Schoolbook"/>
                <a:ea typeface="Century Schoolbook"/>
                <a:cs typeface="Century Schoolbook"/>
                <a:sym typeface="Century Schoolbook"/>
              </a:defRPr>
            </a:lvl4pPr>
            <a:lvl5pPr marR="0" lvl="4" algn="l" rtl="0">
              <a:spcBef>
                <a:spcPts val="320"/>
              </a:spcBef>
              <a:spcAft>
                <a:spcPts val="0"/>
              </a:spcAft>
              <a:buClr>
                <a:schemeClr val="lt1"/>
              </a:buClr>
              <a:buSzPts val="1600"/>
              <a:buFont typeface="Century Schoolbook"/>
              <a:buChar char="»"/>
              <a:defRPr sz="1600" b="0" i="0" u="none" strike="noStrike" cap="none">
                <a:solidFill>
                  <a:schemeClr val="lt1"/>
                </a:solidFill>
                <a:latin typeface="Century Schoolbook"/>
                <a:ea typeface="Century Schoolbook"/>
                <a:cs typeface="Century Schoolbook"/>
                <a:sym typeface="Century Schoolbook"/>
              </a:defRPr>
            </a:lvl5pPr>
            <a:lvl6pPr marR="0" lvl="5"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6pPr>
            <a:lvl7pPr marR="0" lvl="6"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7pPr>
            <a:lvl8pPr marR="0" lvl="7"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8pPr>
            <a:lvl9pPr marR="0" lvl="8"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9pPr>
          </a:lstStyle>
          <a:p>
            <a:endParaRPr/>
          </a:p>
        </p:txBody>
      </p:sp>
      <p:sp>
        <p:nvSpPr>
          <p:cNvPr id="261" name="Google Shape;261;p62"/>
          <p:cNvSpPr>
            <a:spLocks noGrp="1"/>
          </p:cNvSpPr>
          <p:nvPr>
            <p:ph type="pic" idx="4"/>
          </p:nvPr>
        </p:nvSpPr>
        <p:spPr>
          <a:xfrm>
            <a:off x="4718374" y="228600"/>
            <a:ext cx="3962400" cy="2743200"/>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803"/>
              </a:srgbClr>
            </a:outerShdw>
          </a:effectLst>
        </p:spPr>
        <p:txBody>
          <a:bodyPr spcFirstLastPara="1" wrap="square" lIns="91425" tIns="45700" rIns="91425" bIns="45700" anchor="t" anchorCtr="0">
            <a:normAutofit/>
          </a:bodyPr>
          <a:lstStyle>
            <a:lvl1pPr marR="0" lvl="0" algn="ctr" rtl="0">
              <a:spcBef>
                <a:spcPts val="480"/>
              </a:spcBef>
              <a:spcAft>
                <a:spcPts val="0"/>
              </a:spcAft>
              <a:buClr>
                <a:schemeClr val="lt1"/>
              </a:buClr>
              <a:buSzPts val="2400"/>
              <a:buFont typeface="Century Schoolbook"/>
              <a:buNone/>
              <a:defRPr sz="2400" b="0" i="0" u="none" strike="noStrike" cap="none">
                <a:solidFill>
                  <a:schemeClr val="lt1"/>
                </a:solidFill>
                <a:latin typeface="Century Schoolbook"/>
                <a:ea typeface="Century Schoolbook"/>
                <a:cs typeface="Century Schoolbook"/>
                <a:sym typeface="Century Schoolbook"/>
              </a:defRPr>
            </a:lvl1pPr>
            <a:lvl2pPr marR="0" lvl="1" algn="l" rtl="0">
              <a:spcBef>
                <a:spcPts val="480"/>
              </a:spcBef>
              <a:spcAft>
                <a:spcPts val="0"/>
              </a:spcAft>
              <a:buClr>
                <a:schemeClr val="lt1"/>
              </a:buClr>
              <a:buSzPts val="2400"/>
              <a:buFont typeface="Century Schoolbook"/>
              <a:buChar char="–"/>
              <a:defRPr sz="2400" b="0" i="0" u="none" strike="noStrike" cap="none">
                <a:solidFill>
                  <a:schemeClr val="lt1"/>
                </a:solidFill>
                <a:latin typeface="Century Schoolbook"/>
                <a:ea typeface="Century Schoolbook"/>
                <a:cs typeface="Century Schoolbook"/>
                <a:sym typeface="Century Schoolbook"/>
              </a:defRPr>
            </a:lvl2pPr>
            <a:lvl3pPr marR="0" lvl="2"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3pPr>
            <a:lvl4pPr marR="0" lvl="3" algn="l" rtl="0">
              <a:spcBef>
                <a:spcPts val="360"/>
              </a:spcBef>
              <a:spcAft>
                <a:spcPts val="0"/>
              </a:spcAft>
              <a:buClr>
                <a:schemeClr val="lt1"/>
              </a:buClr>
              <a:buSzPts val="1800"/>
              <a:buFont typeface="Century Schoolbook"/>
              <a:buChar char="–"/>
              <a:defRPr sz="1800" b="0" i="0" u="none" strike="noStrike" cap="none">
                <a:solidFill>
                  <a:schemeClr val="lt1"/>
                </a:solidFill>
                <a:latin typeface="Century Schoolbook"/>
                <a:ea typeface="Century Schoolbook"/>
                <a:cs typeface="Century Schoolbook"/>
                <a:sym typeface="Century Schoolbook"/>
              </a:defRPr>
            </a:lvl4pPr>
            <a:lvl5pPr marR="0" lvl="4" algn="l" rtl="0">
              <a:spcBef>
                <a:spcPts val="320"/>
              </a:spcBef>
              <a:spcAft>
                <a:spcPts val="0"/>
              </a:spcAft>
              <a:buClr>
                <a:schemeClr val="lt1"/>
              </a:buClr>
              <a:buSzPts val="1600"/>
              <a:buFont typeface="Century Schoolbook"/>
              <a:buChar char="»"/>
              <a:defRPr sz="1600" b="0" i="0" u="none" strike="noStrike" cap="none">
                <a:solidFill>
                  <a:schemeClr val="lt1"/>
                </a:solidFill>
                <a:latin typeface="Century Schoolbook"/>
                <a:ea typeface="Century Schoolbook"/>
                <a:cs typeface="Century Schoolbook"/>
                <a:sym typeface="Century Schoolbook"/>
              </a:defRPr>
            </a:lvl5pPr>
            <a:lvl6pPr marR="0" lvl="5"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6pPr>
            <a:lvl7pPr marR="0" lvl="6"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7pPr>
            <a:lvl8pPr marR="0" lvl="7"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8pPr>
            <a:lvl9pPr marR="0" lvl="8"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9pPr>
          </a:lstStyle>
          <a:p>
            <a:endParaRPr/>
          </a:p>
        </p:txBody>
      </p:sp>
      <p:sp>
        <p:nvSpPr>
          <p:cNvPr id="262" name="Google Shape;262;p62"/>
          <p:cNvSpPr>
            <a:spLocks noGrp="1"/>
          </p:cNvSpPr>
          <p:nvPr>
            <p:ph type="pic" idx="5"/>
          </p:nvPr>
        </p:nvSpPr>
        <p:spPr>
          <a:xfrm>
            <a:off x="3293434" y="3124200"/>
            <a:ext cx="2606040" cy="3276600"/>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803"/>
              </a:srgbClr>
            </a:outerShdw>
          </a:effectLst>
        </p:spPr>
        <p:txBody>
          <a:bodyPr spcFirstLastPara="1" wrap="square" lIns="91425" tIns="45700" rIns="91425" bIns="45700" anchor="t" anchorCtr="0">
            <a:normAutofit/>
          </a:bodyPr>
          <a:lstStyle>
            <a:lvl1pPr marR="0" lvl="0" algn="ctr" rtl="0">
              <a:spcBef>
                <a:spcPts val="480"/>
              </a:spcBef>
              <a:spcAft>
                <a:spcPts val="0"/>
              </a:spcAft>
              <a:buClr>
                <a:schemeClr val="lt1"/>
              </a:buClr>
              <a:buSzPts val="2400"/>
              <a:buFont typeface="Century Schoolbook"/>
              <a:buNone/>
              <a:defRPr sz="2400" b="0" i="0" u="none" strike="noStrike" cap="none">
                <a:solidFill>
                  <a:schemeClr val="lt1"/>
                </a:solidFill>
                <a:latin typeface="Century Schoolbook"/>
                <a:ea typeface="Century Schoolbook"/>
                <a:cs typeface="Century Schoolbook"/>
                <a:sym typeface="Century Schoolbook"/>
              </a:defRPr>
            </a:lvl1pPr>
            <a:lvl2pPr marR="0" lvl="1" algn="l" rtl="0">
              <a:spcBef>
                <a:spcPts val="480"/>
              </a:spcBef>
              <a:spcAft>
                <a:spcPts val="0"/>
              </a:spcAft>
              <a:buClr>
                <a:schemeClr val="lt1"/>
              </a:buClr>
              <a:buSzPts val="2400"/>
              <a:buFont typeface="Century Schoolbook"/>
              <a:buChar char="–"/>
              <a:defRPr sz="2400" b="0" i="0" u="none" strike="noStrike" cap="none">
                <a:solidFill>
                  <a:schemeClr val="lt1"/>
                </a:solidFill>
                <a:latin typeface="Century Schoolbook"/>
                <a:ea typeface="Century Schoolbook"/>
                <a:cs typeface="Century Schoolbook"/>
                <a:sym typeface="Century Schoolbook"/>
              </a:defRPr>
            </a:lvl2pPr>
            <a:lvl3pPr marR="0" lvl="2"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3pPr>
            <a:lvl4pPr marR="0" lvl="3" algn="l" rtl="0">
              <a:spcBef>
                <a:spcPts val="360"/>
              </a:spcBef>
              <a:spcAft>
                <a:spcPts val="0"/>
              </a:spcAft>
              <a:buClr>
                <a:schemeClr val="lt1"/>
              </a:buClr>
              <a:buSzPts val="1800"/>
              <a:buFont typeface="Century Schoolbook"/>
              <a:buChar char="–"/>
              <a:defRPr sz="1800" b="0" i="0" u="none" strike="noStrike" cap="none">
                <a:solidFill>
                  <a:schemeClr val="lt1"/>
                </a:solidFill>
                <a:latin typeface="Century Schoolbook"/>
                <a:ea typeface="Century Schoolbook"/>
                <a:cs typeface="Century Schoolbook"/>
                <a:sym typeface="Century Schoolbook"/>
              </a:defRPr>
            </a:lvl4pPr>
            <a:lvl5pPr marR="0" lvl="4" algn="l" rtl="0">
              <a:spcBef>
                <a:spcPts val="320"/>
              </a:spcBef>
              <a:spcAft>
                <a:spcPts val="0"/>
              </a:spcAft>
              <a:buClr>
                <a:schemeClr val="lt1"/>
              </a:buClr>
              <a:buSzPts val="1600"/>
              <a:buFont typeface="Century Schoolbook"/>
              <a:buChar char="»"/>
              <a:defRPr sz="1600" b="0" i="0" u="none" strike="noStrike" cap="none">
                <a:solidFill>
                  <a:schemeClr val="lt1"/>
                </a:solidFill>
                <a:latin typeface="Century Schoolbook"/>
                <a:ea typeface="Century Schoolbook"/>
                <a:cs typeface="Century Schoolbook"/>
                <a:sym typeface="Century Schoolbook"/>
              </a:defRPr>
            </a:lvl5pPr>
            <a:lvl6pPr marR="0" lvl="5"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6pPr>
            <a:lvl7pPr marR="0" lvl="6"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7pPr>
            <a:lvl8pPr marR="0" lvl="7"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8pPr>
            <a:lvl9pPr marR="0" lvl="8"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9pPr>
          </a:lstStyle>
          <a:p>
            <a:endParaRPr/>
          </a:p>
        </p:txBody>
      </p:sp>
      <p:sp>
        <p:nvSpPr>
          <p:cNvPr id="263" name="Google Shape;263;p62"/>
          <p:cNvSpPr>
            <a:spLocks noGrp="1"/>
          </p:cNvSpPr>
          <p:nvPr>
            <p:ph type="pic" idx="6"/>
          </p:nvPr>
        </p:nvSpPr>
        <p:spPr>
          <a:xfrm>
            <a:off x="6074734" y="3124200"/>
            <a:ext cx="2606040" cy="3276600"/>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803"/>
              </a:srgbClr>
            </a:outerShdw>
          </a:effectLst>
        </p:spPr>
        <p:txBody>
          <a:bodyPr spcFirstLastPara="1" wrap="square" lIns="91425" tIns="45700" rIns="91425" bIns="45700" anchor="t" anchorCtr="0">
            <a:normAutofit/>
          </a:bodyPr>
          <a:lstStyle>
            <a:lvl1pPr marR="0" lvl="0" algn="ctr" rtl="0">
              <a:spcBef>
                <a:spcPts val="480"/>
              </a:spcBef>
              <a:spcAft>
                <a:spcPts val="0"/>
              </a:spcAft>
              <a:buClr>
                <a:schemeClr val="lt1"/>
              </a:buClr>
              <a:buSzPts val="2400"/>
              <a:buFont typeface="Century Schoolbook"/>
              <a:buNone/>
              <a:defRPr sz="2400" b="0" i="0" u="none" strike="noStrike" cap="none">
                <a:solidFill>
                  <a:schemeClr val="lt1"/>
                </a:solidFill>
                <a:latin typeface="Century Schoolbook"/>
                <a:ea typeface="Century Schoolbook"/>
                <a:cs typeface="Century Schoolbook"/>
                <a:sym typeface="Century Schoolbook"/>
              </a:defRPr>
            </a:lvl1pPr>
            <a:lvl2pPr marR="0" lvl="1" algn="l" rtl="0">
              <a:spcBef>
                <a:spcPts val="480"/>
              </a:spcBef>
              <a:spcAft>
                <a:spcPts val="0"/>
              </a:spcAft>
              <a:buClr>
                <a:schemeClr val="lt1"/>
              </a:buClr>
              <a:buSzPts val="2400"/>
              <a:buFont typeface="Century Schoolbook"/>
              <a:buChar char="–"/>
              <a:defRPr sz="2400" b="0" i="0" u="none" strike="noStrike" cap="none">
                <a:solidFill>
                  <a:schemeClr val="lt1"/>
                </a:solidFill>
                <a:latin typeface="Century Schoolbook"/>
                <a:ea typeface="Century Schoolbook"/>
                <a:cs typeface="Century Schoolbook"/>
                <a:sym typeface="Century Schoolbook"/>
              </a:defRPr>
            </a:lvl2pPr>
            <a:lvl3pPr marR="0" lvl="2"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3pPr>
            <a:lvl4pPr marR="0" lvl="3" algn="l" rtl="0">
              <a:spcBef>
                <a:spcPts val="360"/>
              </a:spcBef>
              <a:spcAft>
                <a:spcPts val="0"/>
              </a:spcAft>
              <a:buClr>
                <a:schemeClr val="lt1"/>
              </a:buClr>
              <a:buSzPts val="1800"/>
              <a:buFont typeface="Century Schoolbook"/>
              <a:buChar char="–"/>
              <a:defRPr sz="1800" b="0" i="0" u="none" strike="noStrike" cap="none">
                <a:solidFill>
                  <a:schemeClr val="lt1"/>
                </a:solidFill>
                <a:latin typeface="Century Schoolbook"/>
                <a:ea typeface="Century Schoolbook"/>
                <a:cs typeface="Century Schoolbook"/>
                <a:sym typeface="Century Schoolbook"/>
              </a:defRPr>
            </a:lvl4pPr>
            <a:lvl5pPr marR="0" lvl="4" algn="l" rtl="0">
              <a:spcBef>
                <a:spcPts val="320"/>
              </a:spcBef>
              <a:spcAft>
                <a:spcPts val="0"/>
              </a:spcAft>
              <a:buClr>
                <a:schemeClr val="lt1"/>
              </a:buClr>
              <a:buSzPts val="1600"/>
              <a:buFont typeface="Century Schoolbook"/>
              <a:buChar char="»"/>
              <a:defRPr sz="1600" b="0" i="0" u="none" strike="noStrike" cap="none">
                <a:solidFill>
                  <a:schemeClr val="lt1"/>
                </a:solidFill>
                <a:latin typeface="Century Schoolbook"/>
                <a:ea typeface="Century Schoolbook"/>
                <a:cs typeface="Century Schoolbook"/>
                <a:sym typeface="Century Schoolbook"/>
              </a:defRPr>
            </a:lvl5pPr>
            <a:lvl6pPr marR="0" lvl="5"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6pPr>
            <a:lvl7pPr marR="0" lvl="6"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7pPr>
            <a:lvl8pPr marR="0" lvl="7"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8pPr>
            <a:lvl9pPr marR="0" lvl="8"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9pPr>
          </a:lstStyle>
          <a:p>
            <a:endParaRPr/>
          </a:p>
        </p:txBody>
      </p:sp>
      <p:sp>
        <p:nvSpPr>
          <p:cNvPr id="264" name="Google Shape;264;p62"/>
          <p:cNvSpPr txBox="1">
            <a:spLocks noGrp="1"/>
          </p:cNvSpPr>
          <p:nvPr>
            <p:ph type="dt" idx="10"/>
          </p:nvPr>
        </p:nvSpPr>
        <p:spPr>
          <a:xfrm>
            <a:off x="66675" y="6559360"/>
            <a:ext cx="2438400" cy="244475"/>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5" name="Google Shape;265;p62"/>
          <p:cNvSpPr txBox="1">
            <a:spLocks noGrp="1"/>
          </p:cNvSpPr>
          <p:nvPr>
            <p:ph type="sldNum" idx="12"/>
          </p:nvPr>
        </p:nvSpPr>
        <p:spPr>
          <a:xfrm>
            <a:off x="8172450" y="6559360"/>
            <a:ext cx="914400" cy="24447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200">
                <a:solidFill>
                  <a:schemeClr val="lt2"/>
                </a:solidFill>
              </a:defRPr>
            </a:lvl1pPr>
            <a:lvl2pPr marL="0" lvl="1" indent="0" algn="r">
              <a:spcBef>
                <a:spcPts val="0"/>
              </a:spcBef>
              <a:buNone/>
              <a:defRPr sz="1200">
                <a:solidFill>
                  <a:schemeClr val="lt2"/>
                </a:solidFill>
              </a:defRPr>
            </a:lvl2pPr>
            <a:lvl3pPr marL="0" lvl="2" indent="0" algn="r">
              <a:spcBef>
                <a:spcPts val="0"/>
              </a:spcBef>
              <a:buNone/>
              <a:defRPr sz="1200">
                <a:solidFill>
                  <a:schemeClr val="lt2"/>
                </a:solidFill>
              </a:defRPr>
            </a:lvl3pPr>
            <a:lvl4pPr marL="0" lvl="3" indent="0" algn="r">
              <a:spcBef>
                <a:spcPts val="0"/>
              </a:spcBef>
              <a:buNone/>
              <a:defRPr sz="1200">
                <a:solidFill>
                  <a:schemeClr val="lt2"/>
                </a:solidFill>
              </a:defRPr>
            </a:lvl4pPr>
            <a:lvl5pPr marL="0" lvl="4" indent="0" algn="r">
              <a:spcBef>
                <a:spcPts val="0"/>
              </a:spcBef>
              <a:buNone/>
              <a:defRPr sz="1200">
                <a:solidFill>
                  <a:schemeClr val="lt2"/>
                </a:solidFill>
              </a:defRPr>
            </a:lvl5pPr>
            <a:lvl6pPr marL="0" lvl="5" indent="0" algn="r">
              <a:spcBef>
                <a:spcPts val="0"/>
              </a:spcBef>
              <a:buNone/>
              <a:defRPr sz="1200">
                <a:solidFill>
                  <a:schemeClr val="lt2"/>
                </a:solidFill>
              </a:defRPr>
            </a:lvl6pPr>
            <a:lvl7pPr marL="0" lvl="6" indent="0" algn="r">
              <a:spcBef>
                <a:spcPts val="0"/>
              </a:spcBef>
              <a:buNone/>
              <a:defRPr sz="1200">
                <a:solidFill>
                  <a:schemeClr val="lt2"/>
                </a:solidFill>
              </a:defRPr>
            </a:lvl7pPr>
            <a:lvl8pPr marL="0" lvl="7" indent="0" algn="r">
              <a:spcBef>
                <a:spcPts val="0"/>
              </a:spcBef>
              <a:buNone/>
              <a:defRPr sz="1200">
                <a:solidFill>
                  <a:schemeClr val="lt2"/>
                </a:solidFill>
              </a:defRPr>
            </a:lvl8pPr>
            <a:lvl9pPr marL="0" lvl="8" indent="0" algn="r">
              <a:spcBef>
                <a:spcPts val="0"/>
              </a:spcBef>
              <a:buNone/>
              <a:defRPr sz="1200">
                <a:solidFill>
                  <a:schemeClr val="lt2"/>
                </a:solidFill>
              </a:defRPr>
            </a:lvl9pPr>
          </a:lstStyle>
          <a:p>
            <a:pPr marL="0" lvl="0" indent="0" algn="r" rtl="0">
              <a:spcBef>
                <a:spcPts val="0"/>
              </a:spcBef>
              <a:spcAft>
                <a:spcPts val="0"/>
              </a:spcAft>
              <a:buNone/>
            </a:pPr>
            <a:fld id="{00000000-1234-1234-1234-123412341234}" type="slidenum">
              <a:rPr lang="en-US"/>
              <a:t>‹#›</a:t>
            </a:fld>
            <a:endParaRPr/>
          </a:p>
        </p:txBody>
      </p:sp>
      <p:sp>
        <p:nvSpPr>
          <p:cNvPr id="266" name="Google Shape;266;p62"/>
          <p:cNvSpPr txBox="1">
            <a:spLocks noGrp="1"/>
          </p:cNvSpPr>
          <p:nvPr>
            <p:ph type="ftr" idx="11"/>
          </p:nvPr>
        </p:nvSpPr>
        <p:spPr>
          <a:xfrm>
            <a:off x="2995653" y="6558153"/>
            <a:ext cx="4648200" cy="246888"/>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quare with Caption">
  <p:cSld name="Square with Caption">
    <p:spTree>
      <p:nvGrpSpPr>
        <p:cNvPr id="1" name="Shape 267"/>
        <p:cNvGrpSpPr/>
        <p:nvPr/>
      </p:nvGrpSpPr>
      <p:grpSpPr>
        <a:xfrm>
          <a:off x="0" y="0"/>
          <a:ext cx="0" cy="0"/>
          <a:chOff x="0" y="0"/>
          <a:chExt cx="0" cy="0"/>
        </a:xfrm>
      </p:grpSpPr>
      <p:sp>
        <p:nvSpPr>
          <p:cNvPr id="268" name="Google Shape;268;p63"/>
          <p:cNvSpPr>
            <a:spLocks noGrp="1"/>
          </p:cNvSpPr>
          <p:nvPr>
            <p:ph type="pic" idx="2"/>
          </p:nvPr>
        </p:nvSpPr>
        <p:spPr>
          <a:xfrm>
            <a:off x="3050273" y="1600200"/>
            <a:ext cx="3198127" cy="3200400"/>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803"/>
              </a:srgbClr>
            </a:outerShdw>
          </a:effectLst>
        </p:spPr>
        <p:txBody>
          <a:bodyPr spcFirstLastPara="1" wrap="square" lIns="91425" tIns="45700" rIns="91425" bIns="45700" anchor="t" anchorCtr="0">
            <a:normAutofit/>
          </a:bodyPr>
          <a:lstStyle>
            <a:lvl1pPr marR="0" lvl="0" algn="ctr" rtl="0">
              <a:spcBef>
                <a:spcPts val="480"/>
              </a:spcBef>
              <a:spcAft>
                <a:spcPts val="0"/>
              </a:spcAft>
              <a:buClr>
                <a:schemeClr val="lt1"/>
              </a:buClr>
              <a:buSzPts val="2400"/>
              <a:buFont typeface="Century Schoolbook"/>
              <a:buNone/>
              <a:defRPr sz="2400" b="0" i="0" u="none" strike="noStrike" cap="none">
                <a:solidFill>
                  <a:schemeClr val="lt1"/>
                </a:solidFill>
                <a:latin typeface="Century Schoolbook"/>
                <a:ea typeface="Century Schoolbook"/>
                <a:cs typeface="Century Schoolbook"/>
                <a:sym typeface="Century Schoolbook"/>
              </a:defRPr>
            </a:lvl1pPr>
            <a:lvl2pPr marR="0" lvl="1" algn="l" rtl="0">
              <a:spcBef>
                <a:spcPts val="480"/>
              </a:spcBef>
              <a:spcAft>
                <a:spcPts val="0"/>
              </a:spcAft>
              <a:buClr>
                <a:schemeClr val="lt1"/>
              </a:buClr>
              <a:buSzPts val="2400"/>
              <a:buFont typeface="Century Schoolbook"/>
              <a:buChar char="–"/>
              <a:defRPr sz="2400" b="0" i="0" u="none" strike="noStrike" cap="none">
                <a:solidFill>
                  <a:schemeClr val="lt1"/>
                </a:solidFill>
                <a:latin typeface="Century Schoolbook"/>
                <a:ea typeface="Century Schoolbook"/>
                <a:cs typeface="Century Schoolbook"/>
                <a:sym typeface="Century Schoolbook"/>
              </a:defRPr>
            </a:lvl2pPr>
            <a:lvl3pPr marR="0" lvl="2"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3pPr>
            <a:lvl4pPr marR="0" lvl="3" algn="l" rtl="0">
              <a:spcBef>
                <a:spcPts val="360"/>
              </a:spcBef>
              <a:spcAft>
                <a:spcPts val="0"/>
              </a:spcAft>
              <a:buClr>
                <a:schemeClr val="lt1"/>
              </a:buClr>
              <a:buSzPts val="1800"/>
              <a:buFont typeface="Century Schoolbook"/>
              <a:buChar char="–"/>
              <a:defRPr sz="1800" b="0" i="0" u="none" strike="noStrike" cap="none">
                <a:solidFill>
                  <a:schemeClr val="lt1"/>
                </a:solidFill>
                <a:latin typeface="Century Schoolbook"/>
                <a:ea typeface="Century Schoolbook"/>
                <a:cs typeface="Century Schoolbook"/>
                <a:sym typeface="Century Schoolbook"/>
              </a:defRPr>
            </a:lvl4pPr>
            <a:lvl5pPr marR="0" lvl="4" algn="l" rtl="0">
              <a:spcBef>
                <a:spcPts val="320"/>
              </a:spcBef>
              <a:spcAft>
                <a:spcPts val="0"/>
              </a:spcAft>
              <a:buClr>
                <a:schemeClr val="lt1"/>
              </a:buClr>
              <a:buSzPts val="1600"/>
              <a:buFont typeface="Century Schoolbook"/>
              <a:buChar char="»"/>
              <a:defRPr sz="1600" b="0" i="0" u="none" strike="noStrike" cap="none">
                <a:solidFill>
                  <a:schemeClr val="lt1"/>
                </a:solidFill>
                <a:latin typeface="Century Schoolbook"/>
                <a:ea typeface="Century Schoolbook"/>
                <a:cs typeface="Century Schoolbook"/>
                <a:sym typeface="Century Schoolbook"/>
              </a:defRPr>
            </a:lvl5pPr>
            <a:lvl6pPr marR="0" lvl="5"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6pPr>
            <a:lvl7pPr marR="0" lvl="6"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7pPr>
            <a:lvl8pPr marR="0" lvl="7"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8pPr>
            <a:lvl9pPr marR="0" lvl="8"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9pPr>
          </a:lstStyle>
          <a:p>
            <a:endParaRPr/>
          </a:p>
        </p:txBody>
      </p:sp>
      <p:sp>
        <p:nvSpPr>
          <p:cNvPr id="269" name="Google Shape;269;p63"/>
          <p:cNvSpPr txBox="1">
            <a:spLocks noGrp="1"/>
          </p:cNvSpPr>
          <p:nvPr>
            <p:ph type="body" idx="1"/>
          </p:nvPr>
        </p:nvSpPr>
        <p:spPr>
          <a:xfrm>
            <a:off x="3048000" y="4876800"/>
            <a:ext cx="3200400" cy="1295400"/>
          </a:xfrm>
          <a:prstGeom prst="rect">
            <a:avLst/>
          </a:prstGeom>
          <a:noFill/>
          <a:ln>
            <a:noFill/>
          </a:ln>
        </p:spPr>
        <p:txBody>
          <a:bodyPr spcFirstLastPara="1" wrap="square" lIns="91425" tIns="91425" rIns="9125" bIns="91425" anchor="t" anchorCtr="0">
            <a:normAutofit/>
          </a:bodyPr>
          <a:lstStyle>
            <a:lvl1pPr marL="457200" marR="0" lvl="0" indent="-228600" algn="l">
              <a:spcBef>
                <a:spcPts val="360"/>
              </a:spcBef>
              <a:spcAft>
                <a:spcPts val="0"/>
              </a:spcAft>
              <a:buClr>
                <a:schemeClr val="lt1"/>
              </a:buClr>
              <a:buSzPts val="1800"/>
              <a:buFont typeface="Century Schoolbook"/>
              <a:buNone/>
              <a:defRPr sz="1800" i="0"/>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270" name="Google Shape;270;p63"/>
          <p:cNvSpPr txBox="1">
            <a:spLocks noGrp="1"/>
          </p:cNvSpPr>
          <p:nvPr>
            <p:ph type="dt" idx="10"/>
          </p:nvPr>
        </p:nvSpPr>
        <p:spPr>
          <a:xfrm>
            <a:off x="66675" y="6559360"/>
            <a:ext cx="2438400" cy="244475"/>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1" name="Google Shape;271;p63"/>
          <p:cNvSpPr txBox="1">
            <a:spLocks noGrp="1"/>
          </p:cNvSpPr>
          <p:nvPr>
            <p:ph type="sldNum" idx="12"/>
          </p:nvPr>
        </p:nvSpPr>
        <p:spPr>
          <a:xfrm>
            <a:off x="8172450" y="6559360"/>
            <a:ext cx="914400" cy="24447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200">
                <a:solidFill>
                  <a:schemeClr val="lt2"/>
                </a:solidFill>
              </a:defRPr>
            </a:lvl1pPr>
            <a:lvl2pPr marL="0" lvl="1" indent="0" algn="r">
              <a:spcBef>
                <a:spcPts val="0"/>
              </a:spcBef>
              <a:buNone/>
              <a:defRPr sz="1200">
                <a:solidFill>
                  <a:schemeClr val="lt2"/>
                </a:solidFill>
              </a:defRPr>
            </a:lvl2pPr>
            <a:lvl3pPr marL="0" lvl="2" indent="0" algn="r">
              <a:spcBef>
                <a:spcPts val="0"/>
              </a:spcBef>
              <a:buNone/>
              <a:defRPr sz="1200">
                <a:solidFill>
                  <a:schemeClr val="lt2"/>
                </a:solidFill>
              </a:defRPr>
            </a:lvl3pPr>
            <a:lvl4pPr marL="0" lvl="3" indent="0" algn="r">
              <a:spcBef>
                <a:spcPts val="0"/>
              </a:spcBef>
              <a:buNone/>
              <a:defRPr sz="1200">
                <a:solidFill>
                  <a:schemeClr val="lt2"/>
                </a:solidFill>
              </a:defRPr>
            </a:lvl4pPr>
            <a:lvl5pPr marL="0" lvl="4" indent="0" algn="r">
              <a:spcBef>
                <a:spcPts val="0"/>
              </a:spcBef>
              <a:buNone/>
              <a:defRPr sz="1200">
                <a:solidFill>
                  <a:schemeClr val="lt2"/>
                </a:solidFill>
              </a:defRPr>
            </a:lvl5pPr>
            <a:lvl6pPr marL="0" lvl="5" indent="0" algn="r">
              <a:spcBef>
                <a:spcPts val="0"/>
              </a:spcBef>
              <a:buNone/>
              <a:defRPr sz="1200">
                <a:solidFill>
                  <a:schemeClr val="lt2"/>
                </a:solidFill>
              </a:defRPr>
            </a:lvl6pPr>
            <a:lvl7pPr marL="0" lvl="6" indent="0" algn="r">
              <a:spcBef>
                <a:spcPts val="0"/>
              </a:spcBef>
              <a:buNone/>
              <a:defRPr sz="1200">
                <a:solidFill>
                  <a:schemeClr val="lt2"/>
                </a:solidFill>
              </a:defRPr>
            </a:lvl7pPr>
            <a:lvl8pPr marL="0" lvl="7" indent="0" algn="r">
              <a:spcBef>
                <a:spcPts val="0"/>
              </a:spcBef>
              <a:buNone/>
              <a:defRPr sz="1200">
                <a:solidFill>
                  <a:schemeClr val="lt2"/>
                </a:solidFill>
              </a:defRPr>
            </a:lvl8pPr>
            <a:lvl9pPr marL="0" lvl="8" indent="0" algn="r">
              <a:spcBef>
                <a:spcPts val="0"/>
              </a:spcBef>
              <a:buNone/>
              <a:defRPr sz="1200">
                <a:solidFill>
                  <a:schemeClr val="lt2"/>
                </a:solidFill>
              </a:defRPr>
            </a:lvl9pPr>
          </a:lstStyle>
          <a:p>
            <a:pPr marL="0" lvl="0" indent="0" algn="r" rtl="0">
              <a:spcBef>
                <a:spcPts val="0"/>
              </a:spcBef>
              <a:spcAft>
                <a:spcPts val="0"/>
              </a:spcAft>
              <a:buNone/>
            </a:pPr>
            <a:fld id="{00000000-1234-1234-1234-123412341234}" type="slidenum">
              <a:rPr lang="en-US"/>
              <a:t>‹#›</a:t>
            </a:fld>
            <a:endParaRPr/>
          </a:p>
        </p:txBody>
      </p:sp>
      <p:sp>
        <p:nvSpPr>
          <p:cNvPr id="272" name="Google Shape;272;p63"/>
          <p:cNvSpPr txBox="1">
            <a:spLocks noGrp="1"/>
          </p:cNvSpPr>
          <p:nvPr>
            <p:ph type="ftr" idx="11"/>
          </p:nvPr>
        </p:nvSpPr>
        <p:spPr>
          <a:xfrm>
            <a:off x="2995653" y="6558153"/>
            <a:ext cx="4648200" cy="246888"/>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2-Up Square with Caption">
  <p:cSld name="2-Up Square with Caption">
    <p:spTree>
      <p:nvGrpSpPr>
        <p:cNvPr id="1" name="Shape 273"/>
        <p:cNvGrpSpPr/>
        <p:nvPr/>
      </p:nvGrpSpPr>
      <p:grpSpPr>
        <a:xfrm>
          <a:off x="0" y="0"/>
          <a:ext cx="0" cy="0"/>
          <a:chOff x="0" y="0"/>
          <a:chExt cx="0" cy="0"/>
        </a:xfrm>
      </p:grpSpPr>
      <p:sp>
        <p:nvSpPr>
          <p:cNvPr id="274" name="Google Shape;274;p64"/>
          <p:cNvSpPr>
            <a:spLocks noGrp="1"/>
          </p:cNvSpPr>
          <p:nvPr>
            <p:ph type="pic" idx="2"/>
          </p:nvPr>
        </p:nvSpPr>
        <p:spPr>
          <a:xfrm>
            <a:off x="4955273" y="1371600"/>
            <a:ext cx="3198127" cy="3200400"/>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803"/>
              </a:srgbClr>
            </a:outerShdw>
          </a:effectLst>
        </p:spPr>
        <p:txBody>
          <a:bodyPr spcFirstLastPara="1" wrap="square" lIns="91425" tIns="45700" rIns="91425" bIns="45700" anchor="t" anchorCtr="0">
            <a:normAutofit/>
          </a:bodyPr>
          <a:lstStyle>
            <a:lvl1pPr marR="0" lvl="0" algn="ctr" rtl="0">
              <a:spcBef>
                <a:spcPts val="480"/>
              </a:spcBef>
              <a:spcAft>
                <a:spcPts val="0"/>
              </a:spcAft>
              <a:buClr>
                <a:schemeClr val="lt1"/>
              </a:buClr>
              <a:buSzPts val="2400"/>
              <a:buFont typeface="Century Schoolbook"/>
              <a:buNone/>
              <a:defRPr sz="2400" b="0" i="0" u="none" strike="noStrike" cap="none">
                <a:solidFill>
                  <a:schemeClr val="lt1"/>
                </a:solidFill>
                <a:latin typeface="Century Schoolbook"/>
                <a:ea typeface="Century Schoolbook"/>
                <a:cs typeface="Century Schoolbook"/>
                <a:sym typeface="Century Schoolbook"/>
              </a:defRPr>
            </a:lvl1pPr>
            <a:lvl2pPr marR="0" lvl="1" algn="l" rtl="0">
              <a:spcBef>
                <a:spcPts val="480"/>
              </a:spcBef>
              <a:spcAft>
                <a:spcPts val="0"/>
              </a:spcAft>
              <a:buClr>
                <a:schemeClr val="lt1"/>
              </a:buClr>
              <a:buSzPts val="2400"/>
              <a:buFont typeface="Century Schoolbook"/>
              <a:buChar char="–"/>
              <a:defRPr sz="2400" b="0" i="0" u="none" strike="noStrike" cap="none">
                <a:solidFill>
                  <a:schemeClr val="lt1"/>
                </a:solidFill>
                <a:latin typeface="Century Schoolbook"/>
                <a:ea typeface="Century Schoolbook"/>
                <a:cs typeface="Century Schoolbook"/>
                <a:sym typeface="Century Schoolbook"/>
              </a:defRPr>
            </a:lvl2pPr>
            <a:lvl3pPr marR="0" lvl="2"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3pPr>
            <a:lvl4pPr marR="0" lvl="3" algn="l" rtl="0">
              <a:spcBef>
                <a:spcPts val="360"/>
              </a:spcBef>
              <a:spcAft>
                <a:spcPts val="0"/>
              </a:spcAft>
              <a:buClr>
                <a:schemeClr val="lt1"/>
              </a:buClr>
              <a:buSzPts val="1800"/>
              <a:buFont typeface="Century Schoolbook"/>
              <a:buChar char="–"/>
              <a:defRPr sz="1800" b="0" i="0" u="none" strike="noStrike" cap="none">
                <a:solidFill>
                  <a:schemeClr val="lt1"/>
                </a:solidFill>
                <a:latin typeface="Century Schoolbook"/>
                <a:ea typeface="Century Schoolbook"/>
                <a:cs typeface="Century Schoolbook"/>
                <a:sym typeface="Century Schoolbook"/>
              </a:defRPr>
            </a:lvl4pPr>
            <a:lvl5pPr marR="0" lvl="4" algn="l" rtl="0">
              <a:spcBef>
                <a:spcPts val="320"/>
              </a:spcBef>
              <a:spcAft>
                <a:spcPts val="0"/>
              </a:spcAft>
              <a:buClr>
                <a:schemeClr val="lt1"/>
              </a:buClr>
              <a:buSzPts val="1600"/>
              <a:buFont typeface="Century Schoolbook"/>
              <a:buChar char="»"/>
              <a:defRPr sz="1600" b="0" i="0" u="none" strike="noStrike" cap="none">
                <a:solidFill>
                  <a:schemeClr val="lt1"/>
                </a:solidFill>
                <a:latin typeface="Century Schoolbook"/>
                <a:ea typeface="Century Schoolbook"/>
                <a:cs typeface="Century Schoolbook"/>
                <a:sym typeface="Century Schoolbook"/>
              </a:defRPr>
            </a:lvl5pPr>
            <a:lvl6pPr marR="0" lvl="5"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6pPr>
            <a:lvl7pPr marR="0" lvl="6"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7pPr>
            <a:lvl8pPr marR="0" lvl="7"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8pPr>
            <a:lvl9pPr marR="0" lvl="8"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9pPr>
          </a:lstStyle>
          <a:p>
            <a:endParaRPr/>
          </a:p>
        </p:txBody>
      </p:sp>
      <p:sp>
        <p:nvSpPr>
          <p:cNvPr id="275" name="Google Shape;275;p64"/>
          <p:cNvSpPr>
            <a:spLocks noGrp="1"/>
          </p:cNvSpPr>
          <p:nvPr>
            <p:ph type="pic" idx="3"/>
          </p:nvPr>
        </p:nvSpPr>
        <p:spPr>
          <a:xfrm>
            <a:off x="1143000" y="1371600"/>
            <a:ext cx="3198127" cy="3200400"/>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803"/>
              </a:srgbClr>
            </a:outerShdw>
          </a:effectLst>
        </p:spPr>
        <p:txBody>
          <a:bodyPr spcFirstLastPara="1" wrap="square" lIns="91425" tIns="45700" rIns="91425" bIns="45700" anchor="t" anchorCtr="0">
            <a:normAutofit/>
          </a:bodyPr>
          <a:lstStyle>
            <a:lvl1pPr marR="0" lvl="0" algn="ctr" rtl="0">
              <a:spcBef>
                <a:spcPts val="480"/>
              </a:spcBef>
              <a:spcAft>
                <a:spcPts val="0"/>
              </a:spcAft>
              <a:buClr>
                <a:schemeClr val="lt1"/>
              </a:buClr>
              <a:buSzPts val="2400"/>
              <a:buFont typeface="Century Schoolbook"/>
              <a:buNone/>
              <a:defRPr sz="2400" b="0" i="0" u="none" strike="noStrike" cap="none">
                <a:solidFill>
                  <a:schemeClr val="lt1"/>
                </a:solidFill>
                <a:latin typeface="Century Schoolbook"/>
                <a:ea typeface="Century Schoolbook"/>
                <a:cs typeface="Century Schoolbook"/>
                <a:sym typeface="Century Schoolbook"/>
              </a:defRPr>
            </a:lvl1pPr>
            <a:lvl2pPr marR="0" lvl="1" algn="l" rtl="0">
              <a:spcBef>
                <a:spcPts val="480"/>
              </a:spcBef>
              <a:spcAft>
                <a:spcPts val="0"/>
              </a:spcAft>
              <a:buClr>
                <a:schemeClr val="lt1"/>
              </a:buClr>
              <a:buSzPts val="2400"/>
              <a:buFont typeface="Century Schoolbook"/>
              <a:buChar char="–"/>
              <a:defRPr sz="2400" b="0" i="0" u="none" strike="noStrike" cap="none">
                <a:solidFill>
                  <a:schemeClr val="lt1"/>
                </a:solidFill>
                <a:latin typeface="Century Schoolbook"/>
                <a:ea typeface="Century Schoolbook"/>
                <a:cs typeface="Century Schoolbook"/>
                <a:sym typeface="Century Schoolbook"/>
              </a:defRPr>
            </a:lvl2pPr>
            <a:lvl3pPr marR="0" lvl="2"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3pPr>
            <a:lvl4pPr marR="0" lvl="3" algn="l" rtl="0">
              <a:spcBef>
                <a:spcPts val="360"/>
              </a:spcBef>
              <a:spcAft>
                <a:spcPts val="0"/>
              </a:spcAft>
              <a:buClr>
                <a:schemeClr val="lt1"/>
              </a:buClr>
              <a:buSzPts val="1800"/>
              <a:buFont typeface="Century Schoolbook"/>
              <a:buChar char="–"/>
              <a:defRPr sz="1800" b="0" i="0" u="none" strike="noStrike" cap="none">
                <a:solidFill>
                  <a:schemeClr val="lt1"/>
                </a:solidFill>
                <a:latin typeface="Century Schoolbook"/>
                <a:ea typeface="Century Schoolbook"/>
                <a:cs typeface="Century Schoolbook"/>
                <a:sym typeface="Century Schoolbook"/>
              </a:defRPr>
            </a:lvl4pPr>
            <a:lvl5pPr marR="0" lvl="4" algn="l" rtl="0">
              <a:spcBef>
                <a:spcPts val="320"/>
              </a:spcBef>
              <a:spcAft>
                <a:spcPts val="0"/>
              </a:spcAft>
              <a:buClr>
                <a:schemeClr val="lt1"/>
              </a:buClr>
              <a:buSzPts val="1600"/>
              <a:buFont typeface="Century Schoolbook"/>
              <a:buChar char="»"/>
              <a:defRPr sz="1600" b="0" i="0" u="none" strike="noStrike" cap="none">
                <a:solidFill>
                  <a:schemeClr val="lt1"/>
                </a:solidFill>
                <a:latin typeface="Century Schoolbook"/>
                <a:ea typeface="Century Schoolbook"/>
                <a:cs typeface="Century Schoolbook"/>
                <a:sym typeface="Century Schoolbook"/>
              </a:defRPr>
            </a:lvl5pPr>
            <a:lvl6pPr marR="0" lvl="5"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6pPr>
            <a:lvl7pPr marR="0" lvl="6"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7pPr>
            <a:lvl8pPr marR="0" lvl="7"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8pPr>
            <a:lvl9pPr marR="0" lvl="8"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9pPr>
          </a:lstStyle>
          <a:p>
            <a:endParaRPr/>
          </a:p>
        </p:txBody>
      </p:sp>
      <p:sp>
        <p:nvSpPr>
          <p:cNvPr id="276" name="Google Shape;276;p64"/>
          <p:cNvSpPr txBox="1">
            <a:spLocks noGrp="1"/>
          </p:cNvSpPr>
          <p:nvPr>
            <p:ph type="body" idx="1"/>
          </p:nvPr>
        </p:nvSpPr>
        <p:spPr>
          <a:xfrm>
            <a:off x="4953000" y="4648200"/>
            <a:ext cx="3200400" cy="1295400"/>
          </a:xfrm>
          <a:prstGeom prst="rect">
            <a:avLst/>
          </a:prstGeom>
          <a:noFill/>
          <a:ln>
            <a:noFill/>
          </a:ln>
        </p:spPr>
        <p:txBody>
          <a:bodyPr spcFirstLastPara="1" wrap="square" lIns="91425" tIns="91425" rIns="9125" bIns="91425" anchor="t" anchorCtr="0">
            <a:normAutofit/>
          </a:bodyPr>
          <a:lstStyle>
            <a:lvl1pPr marL="457200" marR="0" lvl="0" indent="-228600" algn="l">
              <a:spcBef>
                <a:spcPts val="360"/>
              </a:spcBef>
              <a:spcAft>
                <a:spcPts val="0"/>
              </a:spcAft>
              <a:buClr>
                <a:schemeClr val="lt1"/>
              </a:buClr>
              <a:buSzPts val="1800"/>
              <a:buFont typeface="Century Schoolbook"/>
              <a:buNone/>
              <a:defRPr sz="1800" i="0"/>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277" name="Google Shape;277;p64"/>
          <p:cNvSpPr txBox="1">
            <a:spLocks noGrp="1"/>
          </p:cNvSpPr>
          <p:nvPr>
            <p:ph type="body" idx="4"/>
          </p:nvPr>
        </p:nvSpPr>
        <p:spPr>
          <a:xfrm>
            <a:off x="1143000" y="4648200"/>
            <a:ext cx="3200400" cy="1295400"/>
          </a:xfrm>
          <a:prstGeom prst="rect">
            <a:avLst/>
          </a:prstGeom>
          <a:noFill/>
          <a:ln>
            <a:noFill/>
          </a:ln>
        </p:spPr>
        <p:txBody>
          <a:bodyPr spcFirstLastPara="1" wrap="square" lIns="91425" tIns="91425" rIns="9125" bIns="91425" anchor="t" anchorCtr="0">
            <a:normAutofit/>
          </a:bodyPr>
          <a:lstStyle>
            <a:lvl1pPr marL="457200" marR="0" lvl="0" indent="-228600" algn="l">
              <a:spcBef>
                <a:spcPts val="360"/>
              </a:spcBef>
              <a:spcAft>
                <a:spcPts val="0"/>
              </a:spcAft>
              <a:buClr>
                <a:schemeClr val="lt1"/>
              </a:buClr>
              <a:buSzPts val="1800"/>
              <a:buFont typeface="Century Schoolbook"/>
              <a:buNone/>
              <a:defRPr sz="1800" i="0"/>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278" name="Google Shape;278;p64"/>
          <p:cNvSpPr txBox="1">
            <a:spLocks noGrp="1"/>
          </p:cNvSpPr>
          <p:nvPr>
            <p:ph type="dt" idx="10"/>
          </p:nvPr>
        </p:nvSpPr>
        <p:spPr>
          <a:xfrm>
            <a:off x="66675" y="6559360"/>
            <a:ext cx="2438400" cy="244475"/>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9" name="Google Shape;279;p64"/>
          <p:cNvSpPr txBox="1">
            <a:spLocks noGrp="1"/>
          </p:cNvSpPr>
          <p:nvPr>
            <p:ph type="sldNum" idx="12"/>
          </p:nvPr>
        </p:nvSpPr>
        <p:spPr>
          <a:xfrm>
            <a:off x="8172450" y="6559360"/>
            <a:ext cx="914400" cy="24447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200">
                <a:solidFill>
                  <a:schemeClr val="lt2"/>
                </a:solidFill>
              </a:defRPr>
            </a:lvl1pPr>
            <a:lvl2pPr marL="0" lvl="1" indent="0" algn="r">
              <a:spcBef>
                <a:spcPts val="0"/>
              </a:spcBef>
              <a:buNone/>
              <a:defRPr sz="1200">
                <a:solidFill>
                  <a:schemeClr val="lt2"/>
                </a:solidFill>
              </a:defRPr>
            </a:lvl2pPr>
            <a:lvl3pPr marL="0" lvl="2" indent="0" algn="r">
              <a:spcBef>
                <a:spcPts val="0"/>
              </a:spcBef>
              <a:buNone/>
              <a:defRPr sz="1200">
                <a:solidFill>
                  <a:schemeClr val="lt2"/>
                </a:solidFill>
              </a:defRPr>
            </a:lvl3pPr>
            <a:lvl4pPr marL="0" lvl="3" indent="0" algn="r">
              <a:spcBef>
                <a:spcPts val="0"/>
              </a:spcBef>
              <a:buNone/>
              <a:defRPr sz="1200">
                <a:solidFill>
                  <a:schemeClr val="lt2"/>
                </a:solidFill>
              </a:defRPr>
            </a:lvl4pPr>
            <a:lvl5pPr marL="0" lvl="4" indent="0" algn="r">
              <a:spcBef>
                <a:spcPts val="0"/>
              </a:spcBef>
              <a:buNone/>
              <a:defRPr sz="1200">
                <a:solidFill>
                  <a:schemeClr val="lt2"/>
                </a:solidFill>
              </a:defRPr>
            </a:lvl5pPr>
            <a:lvl6pPr marL="0" lvl="5" indent="0" algn="r">
              <a:spcBef>
                <a:spcPts val="0"/>
              </a:spcBef>
              <a:buNone/>
              <a:defRPr sz="1200">
                <a:solidFill>
                  <a:schemeClr val="lt2"/>
                </a:solidFill>
              </a:defRPr>
            </a:lvl6pPr>
            <a:lvl7pPr marL="0" lvl="6" indent="0" algn="r">
              <a:spcBef>
                <a:spcPts val="0"/>
              </a:spcBef>
              <a:buNone/>
              <a:defRPr sz="1200">
                <a:solidFill>
                  <a:schemeClr val="lt2"/>
                </a:solidFill>
              </a:defRPr>
            </a:lvl7pPr>
            <a:lvl8pPr marL="0" lvl="7" indent="0" algn="r">
              <a:spcBef>
                <a:spcPts val="0"/>
              </a:spcBef>
              <a:buNone/>
              <a:defRPr sz="1200">
                <a:solidFill>
                  <a:schemeClr val="lt2"/>
                </a:solidFill>
              </a:defRPr>
            </a:lvl8pPr>
            <a:lvl9pPr marL="0" lvl="8" indent="0" algn="r">
              <a:spcBef>
                <a:spcPts val="0"/>
              </a:spcBef>
              <a:buNone/>
              <a:defRPr sz="1200">
                <a:solidFill>
                  <a:schemeClr val="lt2"/>
                </a:solidFill>
              </a:defRPr>
            </a:lvl9pPr>
          </a:lstStyle>
          <a:p>
            <a:pPr marL="0" lvl="0" indent="0" algn="r" rtl="0">
              <a:spcBef>
                <a:spcPts val="0"/>
              </a:spcBef>
              <a:spcAft>
                <a:spcPts val="0"/>
              </a:spcAft>
              <a:buNone/>
            </a:pPr>
            <a:fld id="{00000000-1234-1234-1234-123412341234}" type="slidenum">
              <a:rPr lang="en-US"/>
              <a:t>‹#›</a:t>
            </a:fld>
            <a:endParaRPr/>
          </a:p>
        </p:txBody>
      </p:sp>
      <p:sp>
        <p:nvSpPr>
          <p:cNvPr id="280" name="Google Shape;280;p64"/>
          <p:cNvSpPr txBox="1">
            <a:spLocks noGrp="1"/>
          </p:cNvSpPr>
          <p:nvPr>
            <p:ph type="ftr" idx="11"/>
          </p:nvPr>
        </p:nvSpPr>
        <p:spPr>
          <a:xfrm>
            <a:off x="2995653" y="6558153"/>
            <a:ext cx="4648200" cy="246888"/>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Panorama">
  <p:cSld name="Panorama">
    <p:spTree>
      <p:nvGrpSpPr>
        <p:cNvPr id="1" name="Shape 281"/>
        <p:cNvGrpSpPr/>
        <p:nvPr/>
      </p:nvGrpSpPr>
      <p:grpSpPr>
        <a:xfrm>
          <a:off x="0" y="0"/>
          <a:ext cx="0" cy="0"/>
          <a:chOff x="0" y="0"/>
          <a:chExt cx="0" cy="0"/>
        </a:xfrm>
      </p:grpSpPr>
      <p:sp>
        <p:nvSpPr>
          <p:cNvPr id="282" name="Google Shape;282;p65"/>
          <p:cNvSpPr>
            <a:spLocks noGrp="1"/>
          </p:cNvSpPr>
          <p:nvPr>
            <p:ph type="pic" idx="2"/>
          </p:nvPr>
        </p:nvSpPr>
        <p:spPr>
          <a:xfrm>
            <a:off x="457200" y="2057400"/>
            <a:ext cx="8229600" cy="2743200"/>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803"/>
              </a:srgbClr>
            </a:outerShdw>
          </a:effectLst>
        </p:spPr>
        <p:txBody>
          <a:bodyPr spcFirstLastPara="1" wrap="square" lIns="91425" tIns="45700" rIns="91425" bIns="45700" anchor="t" anchorCtr="0">
            <a:normAutofit/>
          </a:bodyPr>
          <a:lstStyle>
            <a:lvl1pPr marR="0" lvl="0" algn="ctr" rtl="0">
              <a:spcBef>
                <a:spcPts val="480"/>
              </a:spcBef>
              <a:spcAft>
                <a:spcPts val="0"/>
              </a:spcAft>
              <a:buClr>
                <a:schemeClr val="lt1"/>
              </a:buClr>
              <a:buSzPts val="2400"/>
              <a:buFont typeface="Century Schoolbook"/>
              <a:buNone/>
              <a:defRPr sz="2400" b="0" i="0" u="none" strike="noStrike" cap="none">
                <a:solidFill>
                  <a:schemeClr val="lt1"/>
                </a:solidFill>
                <a:latin typeface="Century Schoolbook"/>
                <a:ea typeface="Century Schoolbook"/>
                <a:cs typeface="Century Schoolbook"/>
                <a:sym typeface="Century Schoolbook"/>
              </a:defRPr>
            </a:lvl1pPr>
            <a:lvl2pPr marR="0" lvl="1" algn="l" rtl="0">
              <a:spcBef>
                <a:spcPts val="480"/>
              </a:spcBef>
              <a:spcAft>
                <a:spcPts val="0"/>
              </a:spcAft>
              <a:buClr>
                <a:schemeClr val="lt1"/>
              </a:buClr>
              <a:buSzPts val="2400"/>
              <a:buFont typeface="Century Schoolbook"/>
              <a:buChar char="–"/>
              <a:defRPr sz="2400" b="0" i="0" u="none" strike="noStrike" cap="none">
                <a:solidFill>
                  <a:schemeClr val="lt1"/>
                </a:solidFill>
                <a:latin typeface="Century Schoolbook"/>
                <a:ea typeface="Century Schoolbook"/>
                <a:cs typeface="Century Schoolbook"/>
                <a:sym typeface="Century Schoolbook"/>
              </a:defRPr>
            </a:lvl2pPr>
            <a:lvl3pPr marR="0" lvl="2"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3pPr>
            <a:lvl4pPr marR="0" lvl="3" algn="l" rtl="0">
              <a:spcBef>
                <a:spcPts val="360"/>
              </a:spcBef>
              <a:spcAft>
                <a:spcPts val="0"/>
              </a:spcAft>
              <a:buClr>
                <a:schemeClr val="lt1"/>
              </a:buClr>
              <a:buSzPts val="1800"/>
              <a:buFont typeface="Century Schoolbook"/>
              <a:buChar char="–"/>
              <a:defRPr sz="1800" b="0" i="0" u="none" strike="noStrike" cap="none">
                <a:solidFill>
                  <a:schemeClr val="lt1"/>
                </a:solidFill>
                <a:latin typeface="Century Schoolbook"/>
                <a:ea typeface="Century Schoolbook"/>
                <a:cs typeface="Century Schoolbook"/>
                <a:sym typeface="Century Schoolbook"/>
              </a:defRPr>
            </a:lvl4pPr>
            <a:lvl5pPr marR="0" lvl="4" algn="l" rtl="0">
              <a:spcBef>
                <a:spcPts val="320"/>
              </a:spcBef>
              <a:spcAft>
                <a:spcPts val="0"/>
              </a:spcAft>
              <a:buClr>
                <a:schemeClr val="lt1"/>
              </a:buClr>
              <a:buSzPts val="1600"/>
              <a:buFont typeface="Century Schoolbook"/>
              <a:buChar char="»"/>
              <a:defRPr sz="1600" b="0" i="0" u="none" strike="noStrike" cap="none">
                <a:solidFill>
                  <a:schemeClr val="lt1"/>
                </a:solidFill>
                <a:latin typeface="Century Schoolbook"/>
                <a:ea typeface="Century Schoolbook"/>
                <a:cs typeface="Century Schoolbook"/>
                <a:sym typeface="Century Schoolbook"/>
              </a:defRPr>
            </a:lvl5pPr>
            <a:lvl6pPr marR="0" lvl="5"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6pPr>
            <a:lvl7pPr marR="0" lvl="6"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7pPr>
            <a:lvl8pPr marR="0" lvl="7"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8pPr>
            <a:lvl9pPr marR="0" lvl="8"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9pPr>
          </a:lstStyle>
          <a:p>
            <a:endParaRPr/>
          </a:p>
        </p:txBody>
      </p:sp>
      <p:sp>
        <p:nvSpPr>
          <p:cNvPr id="283" name="Google Shape;283;p65"/>
          <p:cNvSpPr txBox="1">
            <a:spLocks noGrp="1"/>
          </p:cNvSpPr>
          <p:nvPr>
            <p:ph type="body" idx="1"/>
          </p:nvPr>
        </p:nvSpPr>
        <p:spPr>
          <a:xfrm>
            <a:off x="457200" y="4876800"/>
            <a:ext cx="8229600" cy="1447800"/>
          </a:xfrm>
          <a:prstGeom prst="rect">
            <a:avLst/>
          </a:prstGeom>
          <a:noFill/>
          <a:ln>
            <a:noFill/>
          </a:ln>
        </p:spPr>
        <p:txBody>
          <a:bodyPr spcFirstLastPara="1" wrap="square" lIns="91425" tIns="91425" rIns="9125" bIns="91425" anchor="t" anchorCtr="0">
            <a:normAutofit/>
          </a:bodyPr>
          <a:lstStyle>
            <a:lvl1pPr marL="457200" marR="0" lvl="0" indent="-228600" algn="l">
              <a:spcBef>
                <a:spcPts val="360"/>
              </a:spcBef>
              <a:spcAft>
                <a:spcPts val="0"/>
              </a:spcAft>
              <a:buClr>
                <a:schemeClr val="lt1"/>
              </a:buClr>
              <a:buSzPts val="1800"/>
              <a:buFont typeface="Century Schoolbook"/>
              <a:buNone/>
              <a:defRPr sz="1800" i="0"/>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284" name="Google Shape;284;p65"/>
          <p:cNvSpPr txBox="1">
            <a:spLocks noGrp="1"/>
          </p:cNvSpPr>
          <p:nvPr>
            <p:ph type="dt" idx="10"/>
          </p:nvPr>
        </p:nvSpPr>
        <p:spPr>
          <a:xfrm>
            <a:off x="66675" y="6559360"/>
            <a:ext cx="2438400" cy="244475"/>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5" name="Google Shape;285;p65"/>
          <p:cNvSpPr txBox="1">
            <a:spLocks noGrp="1"/>
          </p:cNvSpPr>
          <p:nvPr>
            <p:ph type="sldNum" idx="12"/>
          </p:nvPr>
        </p:nvSpPr>
        <p:spPr>
          <a:xfrm>
            <a:off x="8172450" y="6559360"/>
            <a:ext cx="914400" cy="24447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200">
                <a:solidFill>
                  <a:schemeClr val="lt2"/>
                </a:solidFill>
              </a:defRPr>
            </a:lvl1pPr>
            <a:lvl2pPr marL="0" lvl="1" indent="0" algn="r">
              <a:spcBef>
                <a:spcPts val="0"/>
              </a:spcBef>
              <a:buNone/>
              <a:defRPr sz="1200">
                <a:solidFill>
                  <a:schemeClr val="lt2"/>
                </a:solidFill>
              </a:defRPr>
            </a:lvl2pPr>
            <a:lvl3pPr marL="0" lvl="2" indent="0" algn="r">
              <a:spcBef>
                <a:spcPts val="0"/>
              </a:spcBef>
              <a:buNone/>
              <a:defRPr sz="1200">
                <a:solidFill>
                  <a:schemeClr val="lt2"/>
                </a:solidFill>
              </a:defRPr>
            </a:lvl3pPr>
            <a:lvl4pPr marL="0" lvl="3" indent="0" algn="r">
              <a:spcBef>
                <a:spcPts val="0"/>
              </a:spcBef>
              <a:buNone/>
              <a:defRPr sz="1200">
                <a:solidFill>
                  <a:schemeClr val="lt2"/>
                </a:solidFill>
              </a:defRPr>
            </a:lvl4pPr>
            <a:lvl5pPr marL="0" lvl="4" indent="0" algn="r">
              <a:spcBef>
                <a:spcPts val="0"/>
              </a:spcBef>
              <a:buNone/>
              <a:defRPr sz="1200">
                <a:solidFill>
                  <a:schemeClr val="lt2"/>
                </a:solidFill>
              </a:defRPr>
            </a:lvl5pPr>
            <a:lvl6pPr marL="0" lvl="5" indent="0" algn="r">
              <a:spcBef>
                <a:spcPts val="0"/>
              </a:spcBef>
              <a:buNone/>
              <a:defRPr sz="1200">
                <a:solidFill>
                  <a:schemeClr val="lt2"/>
                </a:solidFill>
              </a:defRPr>
            </a:lvl6pPr>
            <a:lvl7pPr marL="0" lvl="6" indent="0" algn="r">
              <a:spcBef>
                <a:spcPts val="0"/>
              </a:spcBef>
              <a:buNone/>
              <a:defRPr sz="1200">
                <a:solidFill>
                  <a:schemeClr val="lt2"/>
                </a:solidFill>
              </a:defRPr>
            </a:lvl7pPr>
            <a:lvl8pPr marL="0" lvl="7" indent="0" algn="r">
              <a:spcBef>
                <a:spcPts val="0"/>
              </a:spcBef>
              <a:buNone/>
              <a:defRPr sz="1200">
                <a:solidFill>
                  <a:schemeClr val="lt2"/>
                </a:solidFill>
              </a:defRPr>
            </a:lvl8pPr>
            <a:lvl9pPr marL="0" lvl="8" indent="0" algn="r">
              <a:spcBef>
                <a:spcPts val="0"/>
              </a:spcBef>
              <a:buNone/>
              <a:defRPr sz="1200">
                <a:solidFill>
                  <a:schemeClr val="lt2"/>
                </a:solidFill>
              </a:defRPr>
            </a:lvl9pPr>
          </a:lstStyle>
          <a:p>
            <a:pPr marL="0" lvl="0" indent="0" algn="r" rtl="0">
              <a:spcBef>
                <a:spcPts val="0"/>
              </a:spcBef>
              <a:spcAft>
                <a:spcPts val="0"/>
              </a:spcAft>
              <a:buNone/>
            </a:pPr>
            <a:fld id="{00000000-1234-1234-1234-123412341234}" type="slidenum">
              <a:rPr lang="en-US"/>
              <a:t>‹#›</a:t>
            </a:fld>
            <a:endParaRPr/>
          </a:p>
        </p:txBody>
      </p:sp>
      <p:sp>
        <p:nvSpPr>
          <p:cNvPr id="286" name="Google Shape;286;p65"/>
          <p:cNvSpPr txBox="1">
            <a:spLocks noGrp="1"/>
          </p:cNvSpPr>
          <p:nvPr>
            <p:ph type="ftr" idx="11"/>
          </p:nvPr>
        </p:nvSpPr>
        <p:spPr>
          <a:xfrm>
            <a:off x="2995653" y="6558153"/>
            <a:ext cx="4648200" cy="246888"/>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87"/>
        <p:cNvGrpSpPr/>
        <p:nvPr/>
      </p:nvGrpSpPr>
      <p:grpSpPr>
        <a:xfrm>
          <a:off x="0" y="0"/>
          <a:ext cx="0" cy="0"/>
          <a:chOff x="0" y="0"/>
          <a:chExt cx="0" cy="0"/>
        </a:xfrm>
      </p:grpSpPr>
      <p:sp>
        <p:nvSpPr>
          <p:cNvPr id="288" name="Google Shape;288;p66"/>
          <p:cNvSpPr txBox="1">
            <a:spLocks noGrp="1"/>
          </p:cNvSpPr>
          <p:nvPr>
            <p:ph type="title"/>
          </p:nvPr>
        </p:nvSpPr>
        <p:spPr>
          <a:xfrm>
            <a:off x="457200" y="274638"/>
            <a:ext cx="8229600" cy="1249362"/>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9" name="Google Shape;289;p66"/>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290" name="Google Shape;290;p66"/>
          <p:cNvSpPr txBox="1">
            <a:spLocks noGrp="1"/>
          </p:cNvSpPr>
          <p:nvPr>
            <p:ph type="dt" idx="10"/>
          </p:nvPr>
        </p:nvSpPr>
        <p:spPr>
          <a:xfrm>
            <a:off x="66675" y="6559360"/>
            <a:ext cx="2438400" cy="244475"/>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1" name="Google Shape;291;p66"/>
          <p:cNvSpPr txBox="1">
            <a:spLocks noGrp="1"/>
          </p:cNvSpPr>
          <p:nvPr>
            <p:ph type="ftr" idx="11"/>
          </p:nvPr>
        </p:nvSpPr>
        <p:spPr>
          <a:xfrm>
            <a:off x="2995653" y="6558153"/>
            <a:ext cx="4648200" cy="246888"/>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2" name="Google Shape;292;p66"/>
          <p:cNvSpPr txBox="1">
            <a:spLocks noGrp="1"/>
          </p:cNvSpPr>
          <p:nvPr>
            <p:ph type="sldNum" idx="12"/>
          </p:nvPr>
        </p:nvSpPr>
        <p:spPr>
          <a:xfrm>
            <a:off x="8172450" y="6559360"/>
            <a:ext cx="914400" cy="24447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93"/>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Album Section">
  <p:cSld name="Album Section">
    <p:spTree>
      <p:nvGrpSpPr>
        <p:cNvPr id="1" name="Shape 31"/>
        <p:cNvGrpSpPr/>
        <p:nvPr/>
      </p:nvGrpSpPr>
      <p:grpSpPr>
        <a:xfrm>
          <a:off x="0" y="0"/>
          <a:ext cx="0" cy="0"/>
          <a:chOff x="0" y="0"/>
          <a:chExt cx="0" cy="0"/>
        </a:xfrm>
      </p:grpSpPr>
      <p:sp>
        <p:nvSpPr>
          <p:cNvPr id="32" name="Google Shape;32;p32"/>
          <p:cNvSpPr txBox="1">
            <a:spLocks noGrp="1"/>
          </p:cNvSpPr>
          <p:nvPr>
            <p:ph type="title"/>
          </p:nvPr>
        </p:nvSpPr>
        <p:spPr>
          <a:xfrm>
            <a:off x="752670" y="4572000"/>
            <a:ext cx="7781730" cy="990600"/>
          </a:xfrm>
          <a:prstGeom prst="rect">
            <a:avLst/>
          </a:prstGeom>
          <a:noFill/>
          <a:ln>
            <a:noFill/>
          </a:ln>
        </p:spPr>
        <p:txBody>
          <a:bodyPr spcFirstLastPara="1" wrap="square" lIns="91425" tIns="45700" rIns="91425" bIns="0" anchor="b" anchorCtr="0">
            <a:normAutofit/>
          </a:bodyPr>
          <a:lstStyle>
            <a:lvl1pPr lvl="0" algn="l">
              <a:spcBef>
                <a:spcPts val="0"/>
              </a:spcBef>
              <a:spcAft>
                <a:spcPts val="0"/>
              </a:spcAft>
              <a:buClr>
                <a:srgbClr val="F9F9F9"/>
              </a:buClr>
              <a:buSzPts val="4200"/>
              <a:buFont typeface="Constantia"/>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32"/>
          <p:cNvSpPr txBox="1">
            <a:spLocks noGrp="1"/>
          </p:cNvSpPr>
          <p:nvPr>
            <p:ph type="body" idx="1"/>
          </p:nvPr>
        </p:nvSpPr>
        <p:spPr>
          <a:xfrm>
            <a:off x="752670" y="5600700"/>
            <a:ext cx="7772400" cy="838200"/>
          </a:xfrm>
          <a:prstGeom prst="rect">
            <a:avLst/>
          </a:prstGeom>
          <a:noFill/>
          <a:ln>
            <a:noFill/>
          </a:ln>
        </p:spPr>
        <p:txBody>
          <a:bodyPr spcFirstLastPara="1" wrap="square" lIns="91425" tIns="0" rIns="91425" bIns="45700" anchor="t" anchorCtr="0">
            <a:normAutofit/>
          </a:bodyPr>
          <a:lstStyle>
            <a:lvl1pPr marL="457200" lvl="0" indent="-228600" algn="l">
              <a:spcBef>
                <a:spcPts val="600"/>
              </a:spcBef>
              <a:spcAft>
                <a:spcPts val="0"/>
              </a:spcAft>
              <a:buSzPts val="1530"/>
              <a:buFont typeface="Constantia"/>
              <a:buNone/>
              <a:defRPr sz="1800"/>
            </a:lvl1pPr>
            <a:lvl2pPr marL="914400" lvl="1" indent="-325755" algn="l">
              <a:spcBef>
                <a:spcPts val="300"/>
              </a:spcBef>
              <a:spcAft>
                <a:spcPts val="0"/>
              </a:spcAft>
              <a:buSzPts val="1530"/>
              <a:buChar char="⚫"/>
              <a:defRPr/>
            </a:lvl2pPr>
            <a:lvl3pPr marL="1371600" lvl="2" indent="-325755" algn="l">
              <a:spcBef>
                <a:spcPts val="300"/>
              </a:spcBef>
              <a:spcAft>
                <a:spcPts val="0"/>
              </a:spcAft>
              <a:buSzPts val="1530"/>
              <a:buChar char="⚫"/>
              <a:defRPr/>
            </a:lvl3pPr>
            <a:lvl4pPr marL="1828800" lvl="3" indent="-325755" algn="l">
              <a:spcBef>
                <a:spcPts val="300"/>
              </a:spcBef>
              <a:spcAft>
                <a:spcPts val="0"/>
              </a:spcAft>
              <a:buSzPts val="1530"/>
              <a:buChar char="⚫"/>
              <a:defRPr/>
            </a:lvl4pPr>
            <a:lvl5pPr marL="2286000" lvl="4" indent="-325754" algn="l">
              <a:spcBef>
                <a:spcPts val="340"/>
              </a:spcBef>
              <a:spcAft>
                <a:spcPts val="0"/>
              </a:spcAft>
              <a:buSzPts val="1530"/>
              <a:buChar char="⚫"/>
              <a:defRPr/>
            </a:lvl5pPr>
            <a:lvl6pPr marL="2743200" lvl="5" indent="-325754" algn="l">
              <a:spcBef>
                <a:spcPts val="340"/>
              </a:spcBef>
              <a:spcAft>
                <a:spcPts val="0"/>
              </a:spcAft>
              <a:buSzPts val="1530"/>
              <a:buChar char="🖙"/>
              <a:defRPr/>
            </a:lvl6pPr>
            <a:lvl7pPr marL="3200400" lvl="6" indent="-325754" algn="l">
              <a:spcBef>
                <a:spcPts val="340"/>
              </a:spcBef>
              <a:spcAft>
                <a:spcPts val="0"/>
              </a:spcAft>
              <a:buSzPts val="1530"/>
              <a:buChar char="🖙"/>
              <a:defRPr/>
            </a:lvl7pPr>
            <a:lvl8pPr marL="3657600" lvl="7" indent="-325754" algn="l">
              <a:spcBef>
                <a:spcPts val="340"/>
              </a:spcBef>
              <a:spcAft>
                <a:spcPts val="0"/>
              </a:spcAft>
              <a:buSzPts val="1530"/>
              <a:buChar char="🖙"/>
              <a:defRPr/>
            </a:lvl8pPr>
            <a:lvl9pPr marL="4114800" lvl="8" indent="-325754" algn="l">
              <a:spcBef>
                <a:spcPts val="340"/>
              </a:spcBef>
              <a:spcAft>
                <a:spcPts val="0"/>
              </a:spcAft>
              <a:buSzPts val="1530"/>
              <a:buChar char="🖙"/>
              <a:defRPr/>
            </a:lvl9pPr>
          </a:lstStyle>
          <a:p>
            <a:endParaRPr/>
          </a:p>
        </p:txBody>
      </p:sp>
      <p:sp>
        <p:nvSpPr>
          <p:cNvPr id="34" name="Google Shape;34;p32"/>
          <p:cNvSpPr>
            <a:spLocks noGrp="1"/>
          </p:cNvSpPr>
          <p:nvPr>
            <p:ph type="pic" idx="2"/>
          </p:nvPr>
        </p:nvSpPr>
        <p:spPr>
          <a:xfrm>
            <a:off x="786338" y="2140695"/>
            <a:ext cx="2286000" cy="2286000"/>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803"/>
              </a:srgbClr>
            </a:outerShdw>
          </a:effectLst>
        </p:spPr>
        <p:txBody>
          <a:bodyPr spcFirstLastPara="1" wrap="square" lIns="91425" tIns="45700" rIns="91425" bIns="45700" anchor="t" anchorCtr="0">
            <a:normAutofit/>
          </a:bodyPr>
          <a:lstStyle>
            <a:lvl1pPr marR="0" lvl="0" algn="l" rtl="0">
              <a:spcBef>
                <a:spcPts val="600"/>
              </a:spcBef>
              <a:spcAft>
                <a:spcPts val="0"/>
              </a:spcAft>
              <a:buClr>
                <a:schemeClr val="accent2"/>
              </a:buClr>
              <a:buSzPts val="2210"/>
              <a:buFont typeface="Noto Sans Symbols"/>
              <a:buChar char="⚫"/>
              <a:defRPr sz="2600" b="0" i="0" u="none" strike="noStrike" cap="none">
                <a:solidFill>
                  <a:schemeClr val="lt1"/>
                </a:solidFill>
                <a:latin typeface="Constantia"/>
                <a:ea typeface="Constantia"/>
                <a:cs typeface="Constantia"/>
                <a:sym typeface="Constantia"/>
              </a:defRPr>
            </a:lvl1pPr>
            <a:lvl2pPr marR="0" lvl="1" algn="l" rtl="0">
              <a:spcBef>
                <a:spcPts val="300"/>
              </a:spcBef>
              <a:spcAft>
                <a:spcPts val="0"/>
              </a:spcAft>
              <a:buClr>
                <a:srgbClr val="D58F3E"/>
              </a:buClr>
              <a:buSzPts val="2040"/>
              <a:buFont typeface="Noto Sans Symbols"/>
              <a:buChar char="⚫"/>
              <a:defRPr sz="2400" b="0" i="0" u="none" strike="noStrike" cap="none">
                <a:solidFill>
                  <a:schemeClr val="lt2"/>
                </a:solidFill>
                <a:latin typeface="Constantia"/>
                <a:ea typeface="Constantia"/>
                <a:cs typeface="Constantia"/>
                <a:sym typeface="Constantia"/>
              </a:defRPr>
            </a:lvl2pPr>
            <a:lvl3pPr marR="0" lvl="2" algn="l" rtl="0">
              <a:spcBef>
                <a:spcPts val="300"/>
              </a:spcBef>
              <a:spcAft>
                <a:spcPts val="0"/>
              </a:spcAft>
              <a:buClr>
                <a:srgbClr val="B17733"/>
              </a:buClr>
              <a:buSzPts val="1785"/>
              <a:buFont typeface="Noto Sans Symbols"/>
              <a:buChar char="⚫"/>
              <a:defRPr sz="2100" b="0" i="0" u="none" strike="noStrike" cap="none">
                <a:solidFill>
                  <a:schemeClr val="lt1"/>
                </a:solidFill>
                <a:latin typeface="Constantia"/>
                <a:ea typeface="Constantia"/>
                <a:cs typeface="Constantia"/>
                <a:sym typeface="Constantia"/>
              </a:defRPr>
            </a:lvl3pPr>
            <a:lvl4pPr marR="0" lvl="3" algn="l" rtl="0">
              <a:spcBef>
                <a:spcPts val="300"/>
              </a:spcBef>
              <a:spcAft>
                <a:spcPts val="0"/>
              </a:spcAft>
              <a:buClr>
                <a:srgbClr val="D58F3E"/>
              </a:buClr>
              <a:buSzPts val="1615"/>
              <a:buFont typeface="Noto Sans Symbols"/>
              <a:buChar char="⚫"/>
              <a:defRPr sz="1900" b="0" i="0" u="none" strike="noStrike" cap="none">
                <a:solidFill>
                  <a:schemeClr val="lt1"/>
                </a:solidFill>
                <a:latin typeface="Constantia"/>
                <a:ea typeface="Constantia"/>
                <a:cs typeface="Constantia"/>
                <a:sym typeface="Constantia"/>
              </a:defRPr>
            </a:lvl4pPr>
            <a:lvl5pPr marR="0" lvl="4" algn="l" rtl="0">
              <a:spcBef>
                <a:spcPts val="340"/>
              </a:spcBef>
              <a:spcAft>
                <a:spcPts val="0"/>
              </a:spcAft>
              <a:buClr>
                <a:srgbClr val="D58F3E"/>
              </a:buClr>
              <a:buSzPts val="1360"/>
              <a:buFont typeface="Noto Sans Symbols"/>
              <a:buChar char="⚫"/>
              <a:defRPr sz="1600" b="0" i="0" u="none" strike="noStrike" cap="none">
                <a:solidFill>
                  <a:schemeClr val="lt1"/>
                </a:solidFill>
                <a:latin typeface="Constantia"/>
                <a:ea typeface="Constantia"/>
                <a:cs typeface="Constantia"/>
                <a:sym typeface="Constantia"/>
              </a:defRPr>
            </a:lvl5pPr>
            <a:lvl6pPr marR="0" lvl="5" algn="l" rtl="0">
              <a:spcBef>
                <a:spcPts val="340"/>
              </a:spcBef>
              <a:spcAft>
                <a:spcPts val="0"/>
              </a:spcAft>
              <a:buClr>
                <a:srgbClr val="D58F3E"/>
              </a:buClr>
              <a:buSzPts val="1445"/>
              <a:buFont typeface="Noto Sans Symbols"/>
              <a:buChar char="🖙"/>
              <a:defRPr sz="1700" b="0" i="0" u="none" strike="noStrike" cap="none">
                <a:solidFill>
                  <a:schemeClr val="lt1"/>
                </a:solidFill>
                <a:latin typeface="Constantia"/>
                <a:ea typeface="Constantia"/>
                <a:cs typeface="Constantia"/>
                <a:sym typeface="Constantia"/>
              </a:defRPr>
            </a:lvl6pPr>
            <a:lvl7pPr marR="0" lvl="6" algn="l" rtl="0">
              <a:spcBef>
                <a:spcPts val="340"/>
              </a:spcBef>
              <a:spcAft>
                <a:spcPts val="0"/>
              </a:spcAft>
              <a:buClr>
                <a:srgbClr val="D58F3E"/>
              </a:buClr>
              <a:buSzPts val="1360"/>
              <a:buFont typeface="Noto Sans Symbols"/>
              <a:buChar char="🖙"/>
              <a:defRPr sz="1600" b="0" i="0" u="none" strike="noStrike" cap="none">
                <a:solidFill>
                  <a:schemeClr val="lt1"/>
                </a:solidFill>
                <a:latin typeface="Constantia"/>
                <a:ea typeface="Constantia"/>
                <a:cs typeface="Constantia"/>
                <a:sym typeface="Constantia"/>
              </a:defRPr>
            </a:lvl7pPr>
            <a:lvl8pPr marR="0" lvl="7" algn="l" rtl="0">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8pPr>
            <a:lvl9pPr marR="0" lvl="8" algn="l" rtl="0">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9pPr>
          </a:lstStyle>
          <a:p>
            <a:endParaRPr/>
          </a:p>
        </p:txBody>
      </p:sp>
      <p:sp>
        <p:nvSpPr>
          <p:cNvPr id="35" name="Google Shape;35;p32"/>
          <p:cNvSpPr>
            <a:spLocks noGrp="1"/>
          </p:cNvSpPr>
          <p:nvPr>
            <p:ph type="pic" idx="3"/>
          </p:nvPr>
        </p:nvSpPr>
        <p:spPr>
          <a:xfrm>
            <a:off x="3474604" y="2140695"/>
            <a:ext cx="2286000" cy="2286000"/>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803"/>
              </a:srgbClr>
            </a:outerShdw>
          </a:effectLst>
        </p:spPr>
        <p:txBody>
          <a:bodyPr spcFirstLastPara="1" wrap="square" lIns="91425" tIns="45700" rIns="91425" bIns="45700" anchor="t" anchorCtr="0">
            <a:normAutofit/>
          </a:bodyPr>
          <a:lstStyle>
            <a:lvl1pPr marR="0" lvl="0" algn="l" rtl="0">
              <a:spcBef>
                <a:spcPts val="600"/>
              </a:spcBef>
              <a:spcAft>
                <a:spcPts val="0"/>
              </a:spcAft>
              <a:buClr>
                <a:schemeClr val="accent2"/>
              </a:buClr>
              <a:buSzPts val="2210"/>
              <a:buFont typeface="Noto Sans Symbols"/>
              <a:buChar char="⚫"/>
              <a:defRPr sz="2600" b="0" i="0" u="none" strike="noStrike" cap="none">
                <a:solidFill>
                  <a:schemeClr val="lt1"/>
                </a:solidFill>
                <a:latin typeface="Constantia"/>
                <a:ea typeface="Constantia"/>
                <a:cs typeface="Constantia"/>
                <a:sym typeface="Constantia"/>
              </a:defRPr>
            </a:lvl1pPr>
            <a:lvl2pPr marR="0" lvl="1" algn="l" rtl="0">
              <a:spcBef>
                <a:spcPts val="300"/>
              </a:spcBef>
              <a:spcAft>
                <a:spcPts val="0"/>
              </a:spcAft>
              <a:buClr>
                <a:srgbClr val="D58F3E"/>
              </a:buClr>
              <a:buSzPts val="2040"/>
              <a:buFont typeface="Noto Sans Symbols"/>
              <a:buChar char="⚫"/>
              <a:defRPr sz="2400" b="0" i="0" u="none" strike="noStrike" cap="none">
                <a:solidFill>
                  <a:schemeClr val="lt2"/>
                </a:solidFill>
                <a:latin typeface="Constantia"/>
                <a:ea typeface="Constantia"/>
                <a:cs typeface="Constantia"/>
                <a:sym typeface="Constantia"/>
              </a:defRPr>
            </a:lvl2pPr>
            <a:lvl3pPr marR="0" lvl="2" algn="l" rtl="0">
              <a:spcBef>
                <a:spcPts val="300"/>
              </a:spcBef>
              <a:spcAft>
                <a:spcPts val="0"/>
              </a:spcAft>
              <a:buClr>
                <a:srgbClr val="B17733"/>
              </a:buClr>
              <a:buSzPts val="1785"/>
              <a:buFont typeface="Noto Sans Symbols"/>
              <a:buChar char="⚫"/>
              <a:defRPr sz="2100" b="0" i="0" u="none" strike="noStrike" cap="none">
                <a:solidFill>
                  <a:schemeClr val="lt1"/>
                </a:solidFill>
                <a:latin typeface="Constantia"/>
                <a:ea typeface="Constantia"/>
                <a:cs typeface="Constantia"/>
                <a:sym typeface="Constantia"/>
              </a:defRPr>
            </a:lvl3pPr>
            <a:lvl4pPr marR="0" lvl="3" algn="l" rtl="0">
              <a:spcBef>
                <a:spcPts val="300"/>
              </a:spcBef>
              <a:spcAft>
                <a:spcPts val="0"/>
              </a:spcAft>
              <a:buClr>
                <a:srgbClr val="D58F3E"/>
              </a:buClr>
              <a:buSzPts val="1615"/>
              <a:buFont typeface="Noto Sans Symbols"/>
              <a:buChar char="⚫"/>
              <a:defRPr sz="1900" b="0" i="0" u="none" strike="noStrike" cap="none">
                <a:solidFill>
                  <a:schemeClr val="lt1"/>
                </a:solidFill>
                <a:latin typeface="Constantia"/>
                <a:ea typeface="Constantia"/>
                <a:cs typeface="Constantia"/>
                <a:sym typeface="Constantia"/>
              </a:defRPr>
            </a:lvl4pPr>
            <a:lvl5pPr marR="0" lvl="4" algn="l" rtl="0">
              <a:spcBef>
                <a:spcPts val="340"/>
              </a:spcBef>
              <a:spcAft>
                <a:spcPts val="0"/>
              </a:spcAft>
              <a:buClr>
                <a:srgbClr val="D58F3E"/>
              </a:buClr>
              <a:buSzPts val="1360"/>
              <a:buFont typeface="Noto Sans Symbols"/>
              <a:buChar char="⚫"/>
              <a:defRPr sz="1600" b="0" i="0" u="none" strike="noStrike" cap="none">
                <a:solidFill>
                  <a:schemeClr val="lt1"/>
                </a:solidFill>
                <a:latin typeface="Constantia"/>
                <a:ea typeface="Constantia"/>
                <a:cs typeface="Constantia"/>
                <a:sym typeface="Constantia"/>
              </a:defRPr>
            </a:lvl5pPr>
            <a:lvl6pPr marR="0" lvl="5" algn="l" rtl="0">
              <a:spcBef>
                <a:spcPts val="340"/>
              </a:spcBef>
              <a:spcAft>
                <a:spcPts val="0"/>
              </a:spcAft>
              <a:buClr>
                <a:srgbClr val="D58F3E"/>
              </a:buClr>
              <a:buSzPts val="1445"/>
              <a:buFont typeface="Noto Sans Symbols"/>
              <a:buChar char="🖙"/>
              <a:defRPr sz="1700" b="0" i="0" u="none" strike="noStrike" cap="none">
                <a:solidFill>
                  <a:schemeClr val="lt1"/>
                </a:solidFill>
                <a:latin typeface="Constantia"/>
                <a:ea typeface="Constantia"/>
                <a:cs typeface="Constantia"/>
                <a:sym typeface="Constantia"/>
              </a:defRPr>
            </a:lvl6pPr>
            <a:lvl7pPr marR="0" lvl="6" algn="l" rtl="0">
              <a:spcBef>
                <a:spcPts val="340"/>
              </a:spcBef>
              <a:spcAft>
                <a:spcPts val="0"/>
              </a:spcAft>
              <a:buClr>
                <a:srgbClr val="D58F3E"/>
              </a:buClr>
              <a:buSzPts val="1360"/>
              <a:buFont typeface="Noto Sans Symbols"/>
              <a:buChar char="🖙"/>
              <a:defRPr sz="1600" b="0" i="0" u="none" strike="noStrike" cap="none">
                <a:solidFill>
                  <a:schemeClr val="lt1"/>
                </a:solidFill>
                <a:latin typeface="Constantia"/>
                <a:ea typeface="Constantia"/>
                <a:cs typeface="Constantia"/>
                <a:sym typeface="Constantia"/>
              </a:defRPr>
            </a:lvl7pPr>
            <a:lvl8pPr marR="0" lvl="7" algn="l" rtl="0">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8pPr>
            <a:lvl9pPr marR="0" lvl="8" algn="l" rtl="0">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9pPr>
          </a:lstStyle>
          <a:p>
            <a:endParaRPr/>
          </a:p>
        </p:txBody>
      </p:sp>
      <p:sp>
        <p:nvSpPr>
          <p:cNvPr id="36" name="Google Shape;36;p32"/>
          <p:cNvSpPr>
            <a:spLocks noGrp="1"/>
          </p:cNvSpPr>
          <p:nvPr>
            <p:ph type="pic" idx="4"/>
          </p:nvPr>
        </p:nvSpPr>
        <p:spPr>
          <a:xfrm>
            <a:off x="6162870" y="2140695"/>
            <a:ext cx="2286000" cy="2286000"/>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803"/>
              </a:srgbClr>
            </a:outerShdw>
          </a:effectLst>
        </p:spPr>
        <p:txBody>
          <a:bodyPr spcFirstLastPara="1" wrap="square" lIns="91425" tIns="45700" rIns="91425" bIns="45700" anchor="t" anchorCtr="0">
            <a:normAutofit/>
          </a:bodyPr>
          <a:lstStyle>
            <a:lvl1pPr marR="0" lvl="0" algn="l" rtl="0">
              <a:spcBef>
                <a:spcPts val="600"/>
              </a:spcBef>
              <a:spcAft>
                <a:spcPts val="0"/>
              </a:spcAft>
              <a:buClr>
                <a:schemeClr val="accent2"/>
              </a:buClr>
              <a:buSzPts val="2210"/>
              <a:buFont typeface="Noto Sans Symbols"/>
              <a:buChar char="⚫"/>
              <a:defRPr sz="2600" b="0" i="0" u="none" strike="noStrike" cap="none">
                <a:solidFill>
                  <a:schemeClr val="lt1"/>
                </a:solidFill>
                <a:latin typeface="Constantia"/>
                <a:ea typeface="Constantia"/>
                <a:cs typeface="Constantia"/>
                <a:sym typeface="Constantia"/>
              </a:defRPr>
            </a:lvl1pPr>
            <a:lvl2pPr marR="0" lvl="1" algn="l" rtl="0">
              <a:spcBef>
                <a:spcPts val="300"/>
              </a:spcBef>
              <a:spcAft>
                <a:spcPts val="0"/>
              </a:spcAft>
              <a:buClr>
                <a:srgbClr val="D58F3E"/>
              </a:buClr>
              <a:buSzPts val="2040"/>
              <a:buFont typeface="Noto Sans Symbols"/>
              <a:buChar char="⚫"/>
              <a:defRPr sz="2400" b="0" i="0" u="none" strike="noStrike" cap="none">
                <a:solidFill>
                  <a:schemeClr val="lt2"/>
                </a:solidFill>
                <a:latin typeface="Constantia"/>
                <a:ea typeface="Constantia"/>
                <a:cs typeface="Constantia"/>
                <a:sym typeface="Constantia"/>
              </a:defRPr>
            </a:lvl2pPr>
            <a:lvl3pPr marR="0" lvl="2" algn="l" rtl="0">
              <a:spcBef>
                <a:spcPts val="300"/>
              </a:spcBef>
              <a:spcAft>
                <a:spcPts val="0"/>
              </a:spcAft>
              <a:buClr>
                <a:srgbClr val="B17733"/>
              </a:buClr>
              <a:buSzPts val="1785"/>
              <a:buFont typeface="Noto Sans Symbols"/>
              <a:buChar char="⚫"/>
              <a:defRPr sz="2100" b="0" i="0" u="none" strike="noStrike" cap="none">
                <a:solidFill>
                  <a:schemeClr val="lt1"/>
                </a:solidFill>
                <a:latin typeface="Constantia"/>
                <a:ea typeface="Constantia"/>
                <a:cs typeface="Constantia"/>
                <a:sym typeface="Constantia"/>
              </a:defRPr>
            </a:lvl3pPr>
            <a:lvl4pPr marR="0" lvl="3" algn="l" rtl="0">
              <a:spcBef>
                <a:spcPts val="300"/>
              </a:spcBef>
              <a:spcAft>
                <a:spcPts val="0"/>
              </a:spcAft>
              <a:buClr>
                <a:srgbClr val="D58F3E"/>
              </a:buClr>
              <a:buSzPts val="1615"/>
              <a:buFont typeface="Noto Sans Symbols"/>
              <a:buChar char="⚫"/>
              <a:defRPr sz="1900" b="0" i="0" u="none" strike="noStrike" cap="none">
                <a:solidFill>
                  <a:schemeClr val="lt1"/>
                </a:solidFill>
                <a:latin typeface="Constantia"/>
                <a:ea typeface="Constantia"/>
                <a:cs typeface="Constantia"/>
                <a:sym typeface="Constantia"/>
              </a:defRPr>
            </a:lvl4pPr>
            <a:lvl5pPr marR="0" lvl="4" algn="l" rtl="0">
              <a:spcBef>
                <a:spcPts val="340"/>
              </a:spcBef>
              <a:spcAft>
                <a:spcPts val="0"/>
              </a:spcAft>
              <a:buClr>
                <a:srgbClr val="D58F3E"/>
              </a:buClr>
              <a:buSzPts val="1360"/>
              <a:buFont typeface="Noto Sans Symbols"/>
              <a:buChar char="⚫"/>
              <a:defRPr sz="1600" b="0" i="0" u="none" strike="noStrike" cap="none">
                <a:solidFill>
                  <a:schemeClr val="lt1"/>
                </a:solidFill>
                <a:latin typeface="Constantia"/>
                <a:ea typeface="Constantia"/>
                <a:cs typeface="Constantia"/>
                <a:sym typeface="Constantia"/>
              </a:defRPr>
            </a:lvl5pPr>
            <a:lvl6pPr marR="0" lvl="5" algn="l" rtl="0">
              <a:spcBef>
                <a:spcPts val="340"/>
              </a:spcBef>
              <a:spcAft>
                <a:spcPts val="0"/>
              </a:spcAft>
              <a:buClr>
                <a:srgbClr val="D58F3E"/>
              </a:buClr>
              <a:buSzPts val="1445"/>
              <a:buFont typeface="Noto Sans Symbols"/>
              <a:buChar char="🖙"/>
              <a:defRPr sz="1700" b="0" i="0" u="none" strike="noStrike" cap="none">
                <a:solidFill>
                  <a:schemeClr val="lt1"/>
                </a:solidFill>
                <a:latin typeface="Constantia"/>
                <a:ea typeface="Constantia"/>
                <a:cs typeface="Constantia"/>
                <a:sym typeface="Constantia"/>
              </a:defRPr>
            </a:lvl6pPr>
            <a:lvl7pPr marR="0" lvl="6" algn="l" rtl="0">
              <a:spcBef>
                <a:spcPts val="340"/>
              </a:spcBef>
              <a:spcAft>
                <a:spcPts val="0"/>
              </a:spcAft>
              <a:buClr>
                <a:srgbClr val="D58F3E"/>
              </a:buClr>
              <a:buSzPts val="1360"/>
              <a:buFont typeface="Noto Sans Symbols"/>
              <a:buChar char="🖙"/>
              <a:defRPr sz="1600" b="0" i="0" u="none" strike="noStrike" cap="none">
                <a:solidFill>
                  <a:schemeClr val="lt1"/>
                </a:solidFill>
                <a:latin typeface="Constantia"/>
                <a:ea typeface="Constantia"/>
                <a:cs typeface="Constantia"/>
                <a:sym typeface="Constantia"/>
              </a:defRPr>
            </a:lvl7pPr>
            <a:lvl8pPr marR="0" lvl="7" algn="l" rtl="0">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8pPr>
            <a:lvl9pPr marR="0" lvl="8" algn="l" rtl="0">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9pPr>
          </a:lstStyle>
          <a:p>
            <a:endParaRPr/>
          </a:p>
        </p:txBody>
      </p:sp>
      <p:sp>
        <p:nvSpPr>
          <p:cNvPr id="37" name="Google Shape;37;p32"/>
          <p:cNvSpPr txBox="1">
            <a:spLocks noGrp="1"/>
          </p:cNvSpPr>
          <p:nvPr>
            <p:ph type="dt" idx="10"/>
          </p:nvPr>
        </p:nvSpPr>
        <p:spPr>
          <a:xfrm>
            <a:off x="5791200" y="6203667"/>
            <a:ext cx="2590800" cy="38404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32"/>
          <p:cNvSpPr txBox="1">
            <a:spLocks noGrp="1"/>
          </p:cNvSpPr>
          <p:nvPr>
            <p:ph type="sldNum" idx="12"/>
          </p:nvPr>
        </p:nvSpPr>
        <p:spPr>
          <a:xfrm>
            <a:off x="8410575" y="6181531"/>
            <a:ext cx="609600" cy="457200"/>
          </a:xfrm>
          <a:prstGeom prst="rect">
            <a:avLst/>
          </a:prstGeom>
          <a:noFill/>
          <a:ln>
            <a:noFill/>
          </a:ln>
        </p:spPr>
        <p:txBody>
          <a:bodyPr spcFirstLastPara="1" wrap="square" lIns="0" tIns="0" rIns="0" bIns="0" anchor="ctr" anchorCtr="0">
            <a:noAutofit/>
          </a:bodyPr>
          <a:lstStyle>
            <a:lvl1pPr marL="0" lvl="0" indent="0" algn="r">
              <a:spcBef>
                <a:spcPts val="0"/>
              </a:spcBef>
              <a:buNone/>
              <a:defRPr sz="1200">
                <a:solidFill>
                  <a:schemeClr val="lt2"/>
                </a:solidFill>
              </a:defRPr>
            </a:lvl1pPr>
            <a:lvl2pPr marL="0" lvl="1" indent="0" algn="r">
              <a:spcBef>
                <a:spcPts val="0"/>
              </a:spcBef>
              <a:buNone/>
              <a:defRPr sz="1200">
                <a:solidFill>
                  <a:schemeClr val="lt2"/>
                </a:solidFill>
              </a:defRPr>
            </a:lvl2pPr>
            <a:lvl3pPr marL="0" lvl="2" indent="0" algn="r">
              <a:spcBef>
                <a:spcPts val="0"/>
              </a:spcBef>
              <a:buNone/>
              <a:defRPr sz="1200">
                <a:solidFill>
                  <a:schemeClr val="lt2"/>
                </a:solidFill>
              </a:defRPr>
            </a:lvl3pPr>
            <a:lvl4pPr marL="0" lvl="3" indent="0" algn="r">
              <a:spcBef>
                <a:spcPts val="0"/>
              </a:spcBef>
              <a:buNone/>
              <a:defRPr sz="1200">
                <a:solidFill>
                  <a:schemeClr val="lt2"/>
                </a:solidFill>
              </a:defRPr>
            </a:lvl4pPr>
            <a:lvl5pPr marL="0" lvl="4" indent="0" algn="r">
              <a:spcBef>
                <a:spcPts val="0"/>
              </a:spcBef>
              <a:buNone/>
              <a:defRPr sz="1200">
                <a:solidFill>
                  <a:schemeClr val="lt2"/>
                </a:solidFill>
              </a:defRPr>
            </a:lvl5pPr>
            <a:lvl6pPr marL="0" lvl="5" indent="0" algn="r">
              <a:spcBef>
                <a:spcPts val="0"/>
              </a:spcBef>
              <a:buNone/>
              <a:defRPr sz="1200">
                <a:solidFill>
                  <a:schemeClr val="lt2"/>
                </a:solidFill>
              </a:defRPr>
            </a:lvl6pPr>
            <a:lvl7pPr marL="0" lvl="6" indent="0" algn="r">
              <a:spcBef>
                <a:spcPts val="0"/>
              </a:spcBef>
              <a:buNone/>
              <a:defRPr sz="1200">
                <a:solidFill>
                  <a:schemeClr val="lt2"/>
                </a:solidFill>
              </a:defRPr>
            </a:lvl7pPr>
            <a:lvl8pPr marL="0" lvl="7" indent="0" algn="r">
              <a:spcBef>
                <a:spcPts val="0"/>
              </a:spcBef>
              <a:buNone/>
              <a:defRPr sz="1200">
                <a:solidFill>
                  <a:schemeClr val="lt2"/>
                </a:solidFill>
              </a:defRPr>
            </a:lvl8pPr>
            <a:lvl9pPr marL="0" lvl="8" indent="0" algn="r">
              <a:spcBef>
                <a:spcPts val="0"/>
              </a:spcBef>
              <a:buNone/>
              <a:defRPr sz="1200">
                <a:solidFill>
                  <a:schemeClr val="lt2"/>
                </a:solidFill>
              </a:defRPr>
            </a:lvl9pPr>
          </a:lstStyle>
          <a:p>
            <a:pPr marL="0" lvl="0" indent="0" algn="r" rtl="0">
              <a:spcBef>
                <a:spcPts val="0"/>
              </a:spcBef>
              <a:spcAft>
                <a:spcPts val="0"/>
              </a:spcAft>
              <a:buNone/>
            </a:pPr>
            <a:fld id="{00000000-1234-1234-1234-123412341234}" type="slidenum">
              <a:rPr lang="en-US"/>
              <a:t>‹#›</a:t>
            </a:fld>
            <a:endParaRPr/>
          </a:p>
        </p:txBody>
      </p:sp>
      <p:sp>
        <p:nvSpPr>
          <p:cNvPr id="39" name="Google Shape;39;p32"/>
          <p:cNvSpPr txBox="1">
            <a:spLocks noGrp="1"/>
          </p:cNvSpPr>
          <p:nvPr>
            <p:ph type="ftr" idx="11"/>
          </p:nvPr>
        </p:nvSpPr>
        <p:spPr>
          <a:xfrm>
            <a:off x="2133600" y="6203667"/>
            <a:ext cx="3581400" cy="38404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3-Up Mixed">
  <p:cSld name="3-Up Mixed">
    <p:spTree>
      <p:nvGrpSpPr>
        <p:cNvPr id="1" name="Shape 40"/>
        <p:cNvGrpSpPr/>
        <p:nvPr/>
      </p:nvGrpSpPr>
      <p:grpSpPr>
        <a:xfrm>
          <a:off x="0" y="0"/>
          <a:ext cx="0" cy="0"/>
          <a:chOff x="0" y="0"/>
          <a:chExt cx="0" cy="0"/>
        </a:xfrm>
      </p:grpSpPr>
      <p:sp>
        <p:nvSpPr>
          <p:cNvPr id="41" name="Google Shape;41;p33"/>
          <p:cNvSpPr>
            <a:spLocks noGrp="1"/>
          </p:cNvSpPr>
          <p:nvPr>
            <p:ph type="pic" idx="2"/>
          </p:nvPr>
        </p:nvSpPr>
        <p:spPr>
          <a:xfrm>
            <a:off x="5067300" y="3436620"/>
            <a:ext cx="3649900" cy="2889504"/>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803"/>
              </a:srgbClr>
            </a:outerShdw>
          </a:effectLst>
        </p:spPr>
        <p:txBody>
          <a:bodyPr spcFirstLastPara="1" wrap="square" lIns="91425" tIns="45700" rIns="91425" bIns="45700" anchor="t" anchorCtr="0">
            <a:normAutofit/>
          </a:bodyPr>
          <a:lstStyle>
            <a:lvl1pPr marR="0" lvl="0" algn="ctr" rtl="0">
              <a:spcBef>
                <a:spcPts val="480"/>
              </a:spcBef>
              <a:spcAft>
                <a:spcPts val="0"/>
              </a:spcAft>
              <a:buClr>
                <a:schemeClr val="accent2"/>
              </a:buClr>
              <a:buSzPts val="2040"/>
              <a:buFont typeface="Noto Sans Symbols"/>
              <a:buNone/>
              <a:defRPr sz="2400" b="0" i="0" u="none" strike="noStrike" cap="none">
                <a:solidFill>
                  <a:schemeClr val="lt1"/>
                </a:solidFill>
                <a:latin typeface="Constantia"/>
                <a:ea typeface="Constantia"/>
                <a:cs typeface="Constantia"/>
                <a:sym typeface="Constantia"/>
              </a:defRPr>
            </a:lvl1pPr>
            <a:lvl2pPr marR="0" lvl="1" algn="l" rtl="0">
              <a:spcBef>
                <a:spcPts val="300"/>
              </a:spcBef>
              <a:spcAft>
                <a:spcPts val="0"/>
              </a:spcAft>
              <a:buClr>
                <a:srgbClr val="D58F3E"/>
              </a:buClr>
              <a:buSzPts val="2040"/>
              <a:buFont typeface="Noto Sans Symbols"/>
              <a:buChar char="⚫"/>
              <a:defRPr sz="2400" b="0" i="0" u="none" strike="noStrike" cap="none">
                <a:solidFill>
                  <a:schemeClr val="lt2"/>
                </a:solidFill>
                <a:latin typeface="Constantia"/>
                <a:ea typeface="Constantia"/>
                <a:cs typeface="Constantia"/>
                <a:sym typeface="Constantia"/>
              </a:defRPr>
            </a:lvl2pPr>
            <a:lvl3pPr marR="0" lvl="2" algn="l" rtl="0">
              <a:spcBef>
                <a:spcPts val="300"/>
              </a:spcBef>
              <a:spcAft>
                <a:spcPts val="0"/>
              </a:spcAft>
              <a:buClr>
                <a:srgbClr val="B17733"/>
              </a:buClr>
              <a:buSzPts val="1785"/>
              <a:buFont typeface="Noto Sans Symbols"/>
              <a:buChar char="⚫"/>
              <a:defRPr sz="2100" b="0" i="0" u="none" strike="noStrike" cap="none">
                <a:solidFill>
                  <a:schemeClr val="lt1"/>
                </a:solidFill>
                <a:latin typeface="Constantia"/>
                <a:ea typeface="Constantia"/>
                <a:cs typeface="Constantia"/>
                <a:sym typeface="Constantia"/>
              </a:defRPr>
            </a:lvl3pPr>
            <a:lvl4pPr marR="0" lvl="3" algn="l" rtl="0">
              <a:spcBef>
                <a:spcPts val="300"/>
              </a:spcBef>
              <a:spcAft>
                <a:spcPts val="0"/>
              </a:spcAft>
              <a:buClr>
                <a:srgbClr val="D58F3E"/>
              </a:buClr>
              <a:buSzPts val="1615"/>
              <a:buFont typeface="Noto Sans Symbols"/>
              <a:buChar char="⚫"/>
              <a:defRPr sz="1900" b="0" i="0" u="none" strike="noStrike" cap="none">
                <a:solidFill>
                  <a:schemeClr val="lt1"/>
                </a:solidFill>
                <a:latin typeface="Constantia"/>
                <a:ea typeface="Constantia"/>
                <a:cs typeface="Constantia"/>
                <a:sym typeface="Constantia"/>
              </a:defRPr>
            </a:lvl4pPr>
            <a:lvl5pPr marR="0" lvl="4" algn="l" rtl="0">
              <a:spcBef>
                <a:spcPts val="340"/>
              </a:spcBef>
              <a:spcAft>
                <a:spcPts val="0"/>
              </a:spcAft>
              <a:buClr>
                <a:srgbClr val="D58F3E"/>
              </a:buClr>
              <a:buSzPts val="1360"/>
              <a:buFont typeface="Noto Sans Symbols"/>
              <a:buChar char="⚫"/>
              <a:defRPr sz="1600" b="0" i="0" u="none" strike="noStrike" cap="none">
                <a:solidFill>
                  <a:schemeClr val="lt1"/>
                </a:solidFill>
                <a:latin typeface="Constantia"/>
                <a:ea typeface="Constantia"/>
                <a:cs typeface="Constantia"/>
                <a:sym typeface="Constantia"/>
              </a:defRPr>
            </a:lvl5pPr>
            <a:lvl6pPr marR="0" lvl="5" algn="l" rtl="0">
              <a:spcBef>
                <a:spcPts val="340"/>
              </a:spcBef>
              <a:spcAft>
                <a:spcPts val="0"/>
              </a:spcAft>
              <a:buClr>
                <a:srgbClr val="D58F3E"/>
              </a:buClr>
              <a:buSzPts val="1445"/>
              <a:buFont typeface="Noto Sans Symbols"/>
              <a:buChar char="🖙"/>
              <a:defRPr sz="1700" b="0" i="0" u="none" strike="noStrike" cap="none">
                <a:solidFill>
                  <a:schemeClr val="lt1"/>
                </a:solidFill>
                <a:latin typeface="Constantia"/>
                <a:ea typeface="Constantia"/>
                <a:cs typeface="Constantia"/>
                <a:sym typeface="Constantia"/>
              </a:defRPr>
            </a:lvl6pPr>
            <a:lvl7pPr marR="0" lvl="6" algn="l" rtl="0">
              <a:spcBef>
                <a:spcPts val="340"/>
              </a:spcBef>
              <a:spcAft>
                <a:spcPts val="0"/>
              </a:spcAft>
              <a:buClr>
                <a:srgbClr val="D58F3E"/>
              </a:buClr>
              <a:buSzPts val="1360"/>
              <a:buFont typeface="Noto Sans Symbols"/>
              <a:buChar char="🖙"/>
              <a:defRPr sz="1600" b="0" i="0" u="none" strike="noStrike" cap="none">
                <a:solidFill>
                  <a:schemeClr val="lt1"/>
                </a:solidFill>
                <a:latin typeface="Constantia"/>
                <a:ea typeface="Constantia"/>
                <a:cs typeface="Constantia"/>
                <a:sym typeface="Constantia"/>
              </a:defRPr>
            </a:lvl7pPr>
            <a:lvl8pPr marR="0" lvl="7" algn="l" rtl="0">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8pPr>
            <a:lvl9pPr marR="0" lvl="8" algn="l" rtl="0">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9pPr>
          </a:lstStyle>
          <a:p>
            <a:endParaRPr/>
          </a:p>
        </p:txBody>
      </p:sp>
      <p:sp>
        <p:nvSpPr>
          <p:cNvPr id="42" name="Google Shape;42;p33"/>
          <p:cNvSpPr>
            <a:spLocks noGrp="1"/>
          </p:cNvSpPr>
          <p:nvPr>
            <p:ph type="pic" idx="3"/>
          </p:nvPr>
        </p:nvSpPr>
        <p:spPr>
          <a:xfrm>
            <a:off x="426720" y="384048"/>
            <a:ext cx="4457700" cy="5943600"/>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803"/>
              </a:srgbClr>
            </a:outerShdw>
          </a:effectLst>
        </p:spPr>
        <p:txBody>
          <a:bodyPr spcFirstLastPara="1" wrap="square" lIns="91425" tIns="45700" rIns="91425" bIns="45700" anchor="t" anchorCtr="0">
            <a:normAutofit/>
          </a:bodyPr>
          <a:lstStyle>
            <a:lvl1pPr marR="0" lvl="0" algn="ctr" rtl="0">
              <a:spcBef>
                <a:spcPts val="480"/>
              </a:spcBef>
              <a:spcAft>
                <a:spcPts val="0"/>
              </a:spcAft>
              <a:buClr>
                <a:schemeClr val="accent2"/>
              </a:buClr>
              <a:buSzPts val="2040"/>
              <a:buFont typeface="Noto Sans Symbols"/>
              <a:buNone/>
              <a:defRPr sz="2400" b="0" i="0" u="none" strike="noStrike" cap="none">
                <a:solidFill>
                  <a:schemeClr val="lt1"/>
                </a:solidFill>
                <a:latin typeface="Constantia"/>
                <a:ea typeface="Constantia"/>
                <a:cs typeface="Constantia"/>
                <a:sym typeface="Constantia"/>
              </a:defRPr>
            </a:lvl1pPr>
            <a:lvl2pPr marR="0" lvl="1" algn="l" rtl="0">
              <a:spcBef>
                <a:spcPts val="300"/>
              </a:spcBef>
              <a:spcAft>
                <a:spcPts val="0"/>
              </a:spcAft>
              <a:buClr>
                <a:srgbClr val="D58F3E"/>
              </a:buClr>
              <a:buSzPts val="2040"/>
              <a:buFont typeface="Noto Sans Symbols"/>
              <a:buChar char="⚫"/>
              <a:defRPr sz="2400" b="0" i="0" u="none" strike="noStrike" cap="none">
                <a:solidFill>
                  <a:schemeClr val="lt2"/>
                </a:solidFill>
                <a:latin typeface="Constantia"/>
                <a:ea typeface="Constantia"/>
                <a:cs typeface="Constantia"/>
                <a:sym typeface="Constantia"/>
              </a:defRPr>
            </a:lvl2pPr>
            <a:lvl3pPr marR="0" lvl="2" algn="l" rtl="0">
              <a:spcBef>
                <a:spcPts val="300"/>
              </a:spcBef>
              <a:spcAft>
                <a:spcPts val="0"/>
              </a:spcAft>
              <a:buClr>
                <a:srgbClr val="B17733"/>
              </a:buClr>
              <a:buSzPts val="1785"/>
              <a:buFont typeface="Noto Sans Symbols"/>
              <a:buChar char="⚫"/>
              <a:defRPr sz="2100" b="0" i="0" u="none" strike="noStrike" cap="none">
                <a:solidFill>
                  <a:schemeClr val="lt1"/>
                </a:solidFill>
                <a:latin typeface="Constantia"/>
                <a:ea typeface="Constantia"/>
                <a:cs typeface="Constantia"/>
                <a:sym typeface="Constantia"/>
              </a:defRPr>
            </a:lvl3pPr>
            <a:lvl4pPr marR="0" lvl="3" algn="l" rtl="0">
              <a:spcBef>
                <a:spcPts val="300"/>
              </a:spcBef>
              <a:spcAft>
                <a:spcPts val="0"/>
              </a:spcAft>
              <a:buClr>
                <a:srgbClr val="D58F3E"/>
              </a:buClr>
              <a:buSzPts val="1615"/>
              <a:buFont typeface="Noto Sans Symbols"/>
              <a:buChar char="⚫"/>
              <a:defRPr sz="1900" b="0" i="0" u="none" strike="noStrike" cap="none">
                <a:solidFill>
                  <a:schemeClr val="lt1"/>
                </a:solidFill>
                <a:latin typeface="Constantia"/>
                <a:ea typeface="Constantia"/>
                <a:cs typeface="Constantia"/>
                <a:sym typeface="Constantia"/>
              </a:defRPr>
            </a:lvl4pPr>
            <a:lvl5pPr marR="0" lvl="4" algn="l" rtl="0">
              <a:spcBef>
                <a:spcPts val="340"/>
              </a:spcBef>
              <a:spcAft>
                <a:spcPts val="0"/>
              </a:spcAft>
              <a:buClr>
                <a:srgbClr val="D58F3E"/>
              </a:buClr>
              <a:buSzPts val="1360"/>
              <a:buFont typeface="Noto Sans Symbols"/>
              <a:buChar char="⚫"/>
              <a:defRPr sz="1600" b="0" i="0" u="none" strike="noStrike" cap="none">
                <a:solidFill>
                  <a:schemeClr val="lt1"/>
                </a:solidFill>
                <a:latin typeface="Constantia"/>
                <a:ea typeface="Constantia"/>
                <a:cs typeface="Constantia"/>
                <a:sym typeface="Constantia"/>
              </a:defRPr>
            </a:lvl5pPr>
            <a:lvl6pPr marR="0" lvl="5" algn="l" rtl="0">
              <a:spcBef>
                <a:spcPts val="340"/>
              </a:spcBef>
              <a:spcAft>
                <a:spcPts val="0"/>
              </a:spcAft>
              <a:buClr>
                <a:srgbClr val="D58F3E"/>
              </a:buClr>
              <a:buSzPts val="1445"/>
              <a:buFont typeface="Noto Sans Symbols"/>
              <a:buChar char="🖙"/>
              <a:defRPr sz="1700" b="0" i="0" u="none" strike="noStrike" cap="none">
                <a:solidFill>
                  <a:schemeClr val="lt1"/>
                </a:solidFill>
                <a:latin typeface="Constantia"/>
                <a:ea typeface="Constantia"/>
                <a:cs typeface="Constantia"/>
                <a:sym typeface="Constantia"/>
              </a:defRPr>
            </a:lvl6pPr>
            <a:lvl7pPr marR="0" lvl="6" algn="l" rtl="0">
              <a:spcBef>
                <a:spcPts val="340"/>
              </a:spcBef>
              <a:spcAft>
                <a:spcPts val="0"/>
              </a:spcAft>
              <a:buClr>
                <a:srgbClr val="D58F3E"/>
              </a:buClr>
              <a:buSzPts val="1360"/>
              <a:buFont typeface="Noto Sans Symbols"/>
              <a:buChar char="🖙"/>
              <a:defRPr sz="1600" b="0" i="0" u="none" strike="noStrike" cap="none">
                <a:solidFill>
                  <a:schemeClr val="lt1"/>
                </a:solidFill>
                <a:latin typeface="Constantia"/>
                <a:ea typeface="Constantia"/>
                <a:cs typeface="Constantia"/>
                <a:sym typeface="Constantia"/>
              </a:defRPr>
            </a:lvl7pPr>
            <a:lvl8pPr marR="0" lvl="7" algn="l" rtl="0">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8pPr>
            <a:lvl9pPr marR="0" lvl="8" algn="l" rtl="0">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9pPr>
          </a:lstStyle>
          <a:p>
            <a:endParaRPr/>
          </a:p>
        </p:txBody>
      </p:sp>
      <p:sp>
        <p:nvSpPr>
          <p:cNvPr id="43" name="Google Shape;43;p33"/>
          <p:cNvSpPr>
            <a:spLocks noGrp="1"/>
          </p:cNvSpPr>
          <p:nvPr>
            <p:ph type="pic" idx="4"/>
          </p:nvPr>
        </p:nvSpPr>
        <p:spPr>
          <a:xfrm>
            <a:off x="5067300" y="389332"/>
            <a:ext cx="3657600" cy="2887269"/>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803"/>
              </a:srgbClr>
            </a:outerShdw>
          </a:effectLst>
        </p:spPr>
        <p:txBody>
          <a:bodyPr spcFirstLastPara="1" wrap="square" lIns="91425" tIns="45700" rIns="91425" bIns="45700" anchor="t" anchorCtr="0">
            <a:normAutofit/>
          </a:bodyPr>
          <a:lstStyle>
            <a:lvl1pPr marR="0" lvl="0" algn="ctr" rtl="0">
              <a:spcBef>
                <a:spcPts val="480"/>
              </a:spcBef>
              <a:spcAft>
                <a:spcPts val="0"/>
              </a:spcAft>
              <a:buClr>
                <a:schemeClr val="accent2"/>
              </a:buClr>
              <a:buSzPts val="2040"/>
              <a:buFont typeface="Noto Sans Symbols"/>
              <a:buNone/>
              <a:defRPr sz="2400" b="0" i="0" u="none" strike="noStrike" cap="none">
                <a:solidFill>
                  <a:schemeClr val="lt1"/>
                </a:solidFill>
                <a:latin typeface="Constantia"/>
                <a:ea typeface="Constantia"/>
                <a:cs typeface="Constantia"/>
                <a:sym typeface="Constantia"/>
              </a:defRPr>
            </a:lvl1pPr>
            <a:lvl2pPr marR="0" lvl="1" algn="l" rtl="0">
              <a:spcBef>
                <a:spcPts val="300"/>
              </a:spcBef>
              <a:spcAft>
                <a:spcPts val="0"/>
              </a:spcAft>
              <a:buClr>
                <a:srgbClr val="D58F3E"/>
              </a:buClr>
              <a:buSzPts val="2040"/>
              <a:buFont typeface="Noto Sans Symbols"/>
              <a:buChar char="⚫"/>
              <a:defRPr sz="2400" b="0" i="0" u="none" strike="noStrike" cap="none">
                <a:solidFill>
                  <a:schemeClr val="lt2"/>
                </a:solidFill>
                <a:latin typeface="Constantia"/>
                <a:ea typeface="Constantia"/>
                <a:cs typeface="Constantia"/>
                <a:sym typeface="Constantia"/>
              </a:defRPr>
            </a:lvl2pPr>
            <a:lvl3pPr marR="0" lvl="2" algn="l" rtl="0">
              <a:spcBef>
                <a:spcPts val="300"/>
              </a:spcBef>
              <a:spcAft>
                <a:spcPts val="0"/>
              </a:spcAft>
              <a:buClr>
                <a:srgbClr val="B17733"/>
              </a:buClr>
              <a:buSzPts val="1785"/>
              <a:buFont typeface="Noto Sans Symbols"/>
              <a:buChar char="⚫"/>
              <a:defRPr sz="2100" b="0" i="0" u="none" strike="noStrike" cap="none">
                <a:solidFill>
                  <a:schemeClr val="lt1"/>
                </a:solidFill>
                <a:latin typeface="Constantia"/>
                <a:ea typeface="Constantia"/>
                <a:cs typeface="Constantia"/>
                <a:sym typeface="Constantia"/>
              </a:defRPr>
            </a:lvl3pPr>
            <a:lvl4pPr marR="0" lvl="3" algn="l" rtl="0">
              <a:spcBef>
                <a:spcPts val="300"/>
              </a:spcBef>
              <a:spcAft>
                <a:spcPts val="0"/>
              </a:spcAft>
              <a:buClr>
                <a:srgbClr val="D58F3E"/>
              </a:buClr>
              <a:buSzPts val="1615"/>
              <a:buFont typeface="Noto Sans Symbols"/>
              <a:buChar char="⚫"/>
              <a:defRPr sz="1900" b="0" i="0" u="none" strike="noStrike" cap="none">
                <a:solidFill>
                  <a:schemeClr val="lt1"/>
                </a:solidFill>
                <a:latin typeface="Constantia"/>
                <a:ea typeface="Constantia"/>
                <a:cs typeface="Constantia"/>
                <a:sym typeface="Constantia"/>
              </a:defRPr>
            </a:lvl4pPr>
            <a:lvl5pPr marR="0" lvl="4" algn="l" rtl="0">
              <a:spcBef>
                <a:spcPts val="340"/>
              </a:spcBef>
              <a:spcAft>
                <a:spcPts val="0"/>
              </a:spcAft>
              <a:buClr>
                <a:srgbClr val="D58F3E"/>
              </a:buClr>
              <a:buSzPts val="1360"/>
              <a:buFont typeface="Noto Sans Symbols"/>
              <a:buChar char="⚫"/>
              <a:defRPr sz="1600" b="0" i="0" u="none" strike="noStrike" cap="none">
                <a:solidFill>
                  <a:schemeClr val="lt1"/>
                </a:solidFill>
                <a:latin typeface="Constantia"/>
                <a:ea typeface="Constantia"/>
                <a:cs typeface="Constantia"/>
                <a:sym typeface="Constantia"/>
              </a:defRPr>
            </a:lvl5pPr>
            <a:lvl6pPr marR="0" lvl="5" algn="l" rtl="0">
              <a:spcBef>
                <a:spcPts val="340"/>
              </a:spcBef>
              <a:spcAft>
                <a:spcPts val="0"/>
              </a:spcAft>
              <a:buClr>
                <a:srgbClr val="D58F3E"/>
              </a:buClr>
              <a:buSzPts val="1445"/>
              <a:buFont typeface="Noto Sans Symbols"/>
              <a:buChar char="🖙"/>
              <a:defRPr sz="1700" b="0" i="0" u="none" strike="noStrike" cap="none">
                <a:solidFill>
                  <a:schemeClr val="lt1"/>
                </a:solidFill>
                <a:latin typeface="Constantia"/>
                <a:ea typeface="Constantia"/>
                <a:cs typeface="Constantia"/>
                <a:sym typeface="Constantia"/>
              </a:defRPr>
            </a:lvl6pPr>
            <a:lvl7pPr marR="0" lvl="6" algn="l" rtl="0">
              <a:spcBef>
                <a:spcPts val="340"/>
              </a:spcBef>
              <a:spcAft>
                <a:spcPts val="0"/>
              </a:spcAft>
              <a:buClr>
                <a:srgbClr val="D58F3E"/>
              </a:buClr>
              <a:buSzPts val="1360"/>
              <a:buFont typeface="Noto Sans Symbols"/>
              <a:buChar char="🖙"/>
              <a:defRPr sz="1600" b="0" i="0" u="none" strike="noStrike" cap="none">
                <a:solidFill>
                  <a:schemeClr val="lt1"/>
                </a:solidFill>
                <a:latin typeface="Constantia"/>
                <a:ea typeface="Constantia"/>
                <a:cs typeface="Constantia"/>
                <a:sym typeface="Constantia"/>
              </a:defRPr>
            </a:lvl7pPr>
            <a:lvl8pPr marR="0" lvl="7" algn="l" rtl="0">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8pPr>
            <a:lvl9pPr marR="0" lvl="8" algn="l" rtl="0">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9pPr>
          </a:lstStyle>
          <a:p>
            <a:endParaRPr/>
          </a:p>
        </p:txBody>
      </p:sp>
      <p:sp>
        <p:nvSpPr>
          <p:cNvPr id="44" name="Google Shape;44;p33"/>
          <p:cNvSpPr txBox="1">
            <a:spLocks noGrp="1"/>
          </p:cNvSpPr>
          <p:nvPr>
            <p:ph type="dt" idx="10"/>
          </p:nvPr>
        </p:nvSpPr>
        <p:spPr>
          <a:xfrm>
            <a:off x="5791200" y="6203667"/>
            <a:ext cx="2590800" cy="38404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33"/>
          <p:cNvSpPr txBox="1">
            <a:spLocks noGrp="1"/>
          </p:cNvSpPr>
          <p:nvPr>
            <p:ph type="sldNum" idx="12"/>
          </p:nvPr>
        </p:nvSpPr>
        <p:spPr>
          <a:xfrm>
            <a:off x="8410575" y="6181531"/>
            <a:ext cx="609600" cy="457200"/>
          </a:xfrm>
          <a:prstGeom prst="rect">
            <a:avLst/>
          </a:prstGeom>
          <a:noFill/>
          <a:ln>
            <a:noFill/>
          </a:ln>
        </p:spPr>
        <p:txBody>
          <a:bodyPr spcFirstLastPara="1" wrap="square" lIns="0" tIns="0" rIns="0" bIns="0" anchor="ctr" anchorCtr="0">
            <a:noAutofit/>
          </a:bodyPr>
          <a:lstStyle>
            <a:lvl1pPr marL="0" lvl="0" indent="0" algn="r">
              <a:spcBef>
                <a:spcPts val="0"/>
              </a:spcBef>
              <a:buNone/>
              <a:defRPr sz="1200">
                <a:solidFill>
                  <a:schemeClr val="lt2"/>
                </a:solidFill>
              </a:defRPr>
            </a:lvl1pPr>
            <a:lvl2pPr marL="0" lvl="1" indent="0" algn="r">
              <a:spcBef>
                <a:spcPts val="0"/>
              </a:spcBef>
              <a:buNone/>
              <a:defRPr sz="1200">
                <a:solidFill>
                  <a:schemeClr val="lt2"/>
                </a:solidFill>
              </a:defRPr>
            </a:lvl2pPr>
            <a:lvl3pPr marL="0" lvl="2" indent="0" algn="r">
              <a:spcBef>
                <a:spcPts val="0"/>
              </a:spcBef>
              <a:buNone/>
              <a:defRPr sz="1200">
                <a:solidFill>
                  <a:schemeClr val="lt2"/>
                </a:solidFill>
              </a:defRPr>
            </a:lvl3pPr>
            <a:lvl4pPr marL="0" lvl="3" indent="0" algn="r">
              <a:spcBef>
                <a:spcPts val="0"/>
              </a:spcBef>
              <a:buNone/>
              <a:defRPr sz="1200">
                <a:solidFill>
                  <a:schemeClr val="lt2"/>
                </a:solidFill>
              </a:defRPr>
            </a:lvl4pPr>
            <a:lvl5pPr marL="0" lvl="4" indent="0" algn="r">
              <a:spcBef>
                <a:spcPts val="0"/>
              </a:spcBef>
              <a:buNone/>
              <a:defRPr sz="1200">
                <a:solidFill>
                  <a:schemeClr val="lt2"/>
                </a:solidFill>
              </a:defRPr>
            </a:lvl5pPr>
            <a:lvl6pPr marL="0" lvl="5" indent="0" algn="r">
              <a:spcBef>
                <a:spcPts val="0"/>
              </a:spcBef>
              <a:buNone/>
              <a:defRPr sz="1200">
                <a:solidFill>
                  <a:schemeClr val="lt2"/>
                </a:solidFill>
              </a:defRPr>
            </a:lvl6pPr>
            <a:lvl7pPr marL="0" lvl="6" indent="0" algn="r">
              <a:spcBef>
                <a:spcPts val="0"/>
              </a:spcBef>
              <a:buNone/>
              <a:defRPr sz="1200">
                <a:solidFill>
                  <a:schemeClr val="lt2"/>
                </a:solidFill>
              </a:defRPr>
            </a:lvl7pPr>
            <a:lvl8pPr marL="0" lvl="7" indent="0" algn="r">
              <a:spcBef>
                <a:spcPts val="0"/>
              </a:spcBef>
              <a:buNone/>
              <a:defRPr sz="1200">
                <a:solidFill>
                  <a:schemeClr val="lt2"/>
                </a:solidFill>
              </a:defRPr>
            </a:lvl8pPr>
            <a:lvl9pPr marL="0" lvl="8" indent="0" algn="r">
              <a:spcBef>
                <a:spcPts val="0"/>
              </a:spcBef>
              <a:buNone/>
              <a:defRPr sz="1200">
                <a:solidFill>
                  <a:schemeClr val="lt2"/>
                </a:solidFill>
              </a:defRPr>
            </a:lvl9pPr>
          </a:lstStyle>
          <a:p>
            <a:pPr marL="0" lvl="0" indent="0" algn="r" rtl="0">
              <a:spcBef>
                <a:spcPts val="0"/>
              </a:spcBef>
              <a:spcAft>
                <a:spcPts val="0"/>
              </a:spcAft>
              <a:buNone/>
            </a:pPr>
            <a:fld id="{00000000-1234-1234-1234-123412341234}" type="slidenum">
              <a:rPr lang="en-US"/>
              <a:t>‹#›</a:t>
            </a:fld>
            <a:endParaRPr/>
          </a:p>
        </p:txBody>
      </p:sp>
      <p:sp>
        <p:nvSpPr>
          <p:cNvPr id="46" name="Google Shape;46;p33"/>
          <p:cNvSpPr txBox="1">
            <a:spLocks noGrp="1"/>
          </p:cNvSpPr>
          <p:nvPr>
            <p:ph type="ftr" idx="11"/>
          </p:nvPr>
        </p:nvSpPr>
        <p:spPr>
          <a:xfrm>
            <a:off x="2133600" y="6203667"/>
            <a:ext cx="3581400" cy="38404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7"/>
        <p:cNvGrpSpPr/>
        <p:nvPr/>
      </p:nvGrpSpPr>
      <p:grpSpPr>
        <a:xfrm>
          <a:off x="0" y="0"/>
          <a:ext cx="0" cy="0"/>
          <a:chOff x="0" y="0"/>
          <a:chExt cx="0" cy="0"/>
        </a:xfrm>
      </p:grpSpPr>
      <p:sp>
        <p:nvSpPr>
          <p:cNvPr id="48" name="Google Shape;48;p34"/>
          <p:cNvSpPr txBox="1">
            <a:spLocks noGrp="1"/>
          </p:cNvSpPr>
          <p:nvPr>
            <p:ph type="subTitle" idx="1"/>
          </p:nvPr>
        </p:nvSpPr>
        <p:spPr>
          <a:xfrm>
            <a:off x="457200" y="3699804"/>
            <a:ext cx="8305800" cy="1143000"/>
          </a:xfrm>
          <a:prstGeom prst="rect">
            <a:avLst/>
          </a:prstGeom>
          <a:noFill/>
          <a:ln>
            <a:noFill/>
          </a:ln>
        </p:spPr>
        <p:txBody>
          <a:bodyPr spcFirstLastPara="1" wrap="square" lIns="91425" tIns="45700" rIns="91425" bIns="45700" anchor="t" anchorCtr="0">
            <a:noAutofit/>
          </a:bodyPr>
          <a:lstStyle>
            <a:lvl1pPr lvl="0" algn="ctr">
              <a:spcBef>
                <a:spcPts val="600"/>
              </a:spcBef>
              <a:spcAft>
                <a:spcPts val="0"/>
              </a:spcAft>
              <a:buSzPts val="1870"/>
              <a:buNone/>
              <a:defRPr sz="2200">
                <a:solidFill>
                  <a:schemeClr val="lt2"/>
                </a:solidFill>
              </a:defRPr>
            </a:lvl1pPr>
            <a:lvl2pPr lvl="1" algn="ctr">
              <a:spcBef>
                <a:spcPts val="300"/>
              </a:spcBef>
              <a:spcAft>
                <a:spcPts val="0"/>
              </a:spcAft>
              <a:buSzPts val="1530"/>
              <a:buNone/>
              <a:defRPr/>
            </a:lvl2pPr>
            <a:lvl3pPr lvl="2" algn="ctr">
              <a:spcBef>
                <a:spcPts val="300"/>
              </a:spcBef>
              <a:spcAft>
                <a:spcPts val="0"/>
              </a:spcAft>
              <a:buSzPts val="1530"/>
              <a:buNone/>
              <a:defRPr/>
            </a:lvl3pPr>
            <a:lvl4pPr lvl="3" algn="ctr">
              <a:spcBef>
                <a:spcPts val="300"/>
              </a:spcBef>
              <a:spcAft>
                <a:spcPts val="0"/>
              </a:spcAft>
              <a:buSzPts val="1530"/>
              <a:buNone/>
              <a:defRPr/>
            </a:lvl4pPr>
            <a:lvl5pPr lvl="4" algn="ctr">
              <a:spcBef>
                <a:spcPts val="340"/>
              </a:spcBef>
              <a:spcAft>
                <a:spcPts val="0"/>
              </a:spcAft>
              <a:buSzPts val="1530"/>
              <a:buNone/>
              <a:defRPr/>
            </a:lvl5pPr>
            <a:lvl6pPr lvl="5" algn="ctr">
              <a:spcBef>
                <a:spcPts val="340"/>
              </a:spcBef>
              <a:spcAft>
                <a:spcPts val="0"/>
              </a:spcAft>
              <a:buSzPts val="1530"/>
              <a:buNone/>
              <a:defRPr/>
            </a:lvl6pPr>
            <a:lvl7pPr lvl="6" algn="ctr">
              <a:spcBef>
                <a:spcPts val="340"/>
              </a:spcBef>
              <a:spcAft>
                <a:spcPts val="0"/>
              </a:spcAft>
              <a:buSzPts val="1530"/>
              <a:buNone/>
              <a:defRPr/>
            </a:lvl7pPr>
            <a:lvl8pPr lvl="7" algn="ctr">
              <a:spcBef>
                <a:spcPts val="340"/>
              </a:spcBef>
              <a:spcAft>
                <a:spcPts val="0"/>
              </a:spcAft>
              <a:buSzPts val="1530"/>
              <a:buNone/>
              <a:defRPr/>
            </a:lvl8pPr>
            <a:lvl9pPr lvl="8" algn="ctr">
              <a:spcBef>
                <a:spcPts val="340"/>
              </a:spcBef>
              <a:spcAft>
                <a:spcPts val="0"/>
              </a:spcAft>
              <a:buSzPts val="1530"/>
              <a:buNone/>
              <a:defRPr/>
            </a:lvl9pPr>
          </a:lstStyle>
          <a:p>
            <a:endParaRPr/>
          </a:p>
        </p:txBody>
      </p:sp>
      <p:sp>
        <p:nvSpPr>
          <p:cNvPr id="49" name="Google Shape;49;p34"/>
          <p:cNvSpPr txBox="1">
            <a:spLocks noGrp="1"/>
          </p:cNvSpPr>
          <p:nvPr>
            <p:ph type="ctrTitle"/>
          </p:nvPr>
        </p:nvSpPr>
        <p:spPr>
          <a:xfrm>
            <a:off x="457200" y="1433732"/>
            <a:ext cx="8305800" cy="198120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Clr>
                <a:srgbClr val="F9F9F9"/>
              </a:buClr>
              <a:buSzPts val="4800"/>
              <a:buFont typeface="Constantia"/>
              <a:buNone/>
              <a:defRPr sz="4800" b="0">
                <a:solidFill>
                  <a:srgbClr val="F9F9F9"/>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50" name="Google Shape;50;p34"/>
          <p:cNvCxnSpPr/>
          <p:nvPr/>
        </p:nvCxnSpPr>
        <p:spPr>
          <a:xfrm>
            <a:off x="1463626" y="3550126"/>
            <a:ext cx="2971800" cy="1588"/>
          </a:xfrm>
          <a:prstGeom prst="straightConnector1">
            <a:avLst/>
          </a:prstGeom>
          <a:noFill/>
          <a:ln w="9525" cap="flat" cmpd="sng">
            <a:solidFill>
              <a:srgbClr val="E8E8E7"/>
            </a:solidFill>
            <a:prstDash val="solid"/>
            <a:round/>
            <a:headEnd type="none" w="sm" len="sm"/>
            <a:tailEnd type="none" w="sm" len="sm"/>
          </a:ln>
          <a:effectLst>
            <a:outerShdw blurRad="31750" algn="tl" rotWithShape="0">
              <a:srgbClr val="000000">
                <a:alpha val="54901"/>
              </a:srgbClr>
            </a:outerShdw>
          </a:effectLst>
        </p:spPr>
      </p:cxnSp>
      <p:cxnSp>
        <p:nvCxnSpPr>
          <p:cNvPr id="51" name="Google Shape;51;p34"/>
          <p:cNvCxnSpPr/>
          <p:nvPr/>
        </p:nvCxnSpPr>
        <p:spPr>
          <a:xfrm>
            <a:off x="4708574" y="3550126"/>
            <a:ext cx="2971800" cy="1588"/>
          </a:xfrm>
          <a:prstGeom prst="straightConnector1">
            <a:avLst/>
          </a:prstGeom>
          <a:noFill/>
          <a:ln w="9525" cap="flat" cmpd="sng">
            <a:solidFill>
              <a:srgbClr val="E8E8E7"/>
            </a:solidFill>
            <a:prstDash val="solid"/>
            <a:round/>
            <a:headEnd type="none" w="sm" len="sm"/>
            <a:tailEnd type="none" w="sm" len="sm"/>
          </a:ln>
          <a:effectLst>
            <a:outerShdw blurRad="31750" algn="tl" rotWithShape="0">
              <a:srgbClr val="000000">
                <a:alpha val="54901"/>
              </a:srgbClr>
            </a:outerShdw>
          </a:effectLst>
        </p:spPr>
      </p:cxnSp>
      <p:sp>
        <p:nvSpPr>
          <p:cNvPr id="52" name="Google Shape;52;p34"/>
          <p:cNvSpPr/>
          <p:nvPr/>
        </p:nvSpPr>
        <p:spPr>
          <a:xfrm>
            <a:off x="4540348" y="3526302"/>
            <a:ext cx="45720" cy="45720"/>
          </a:xfrm>
          <a:prstGeom prst="ellipse">
            <a:avLst/>
          </a:prstGeom>
          <a:solidFill>
            <a:schemeClr val="accent2"/>
          </a:solidFill>
          <a:ln w="38100" cap="flat" cmpd="sng">
            <a:solidFill>
              <a:schemeClr val="accent2"/>
            </a:solidFill>
            <a:prstDash val="solid"/>
            <a:round/>
            <a:headEnd type="none" w="sm" len="sm"/>
            <a:tailEnd type="none" w="sm" len="sm"/>
          </a:ln>
          <a:effectLst>
            <a:outerShdw blurRad="31750" algn="tl" rotWithShape="0">
              <a:srgbClr val="000000">
                <a:alpha val="5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onstantia"/>
              <a:ea typeface="Constantia"/>
              <a:cs typeface="Constantia"/>
              <a:sym typeface="Constantia"/>
            </a:endParaRPr>
          </a:p>
        </p:txBody>
      </p:sp>
      <p:sp>
        <p:nvSpPr>
          <p:cNvPr id="53" name="Google Shape;53;p34"/>
          <p:cNvSpPr txBox="1">
            <a:spLocks noGrp="1"/>
          </p:cNvSpPr>
          <p:nvPr>
            <p:ph type="dt" idx="10"/>
          </p:nvPr>
        </p:nvSpPr>
        <p:spPr>
          <a:xfrm>
            <a:off x="5791200" y="6203667"/>
            <a:ext cx="2590800" cy="38404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34"/>
          <p:cNvSpPr txBox="1">
            <a:spLocks noGrp="1"/>
          </p:cNvSpPr>
          <p:nvPr>
            <p:ph type="sldNum" idx="12"/>
          </p:nvPr>
        </p:nvSpPr>
        <p:spPr>
          <a:xfrm>
            <a:off x="8410575" y="6181531"/>
            <a:ext cx="609600" cy="457200"/>
          </a:xfrm>
          <a:prstGeom prst="rect">
            <a:avLst/>
          </a:prstGeom>
          <a:no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55" name="Google Shape;55;p34"/>
          <p:cNvSpPr txBox="1">
            <a:spLocks noGrp="1"/>
          </p:cNvSpPr>
          <p:nvPr>
            <p:ph type="ftr" idx="11"/>
          </p:nvPr>
        </p:nvSpPr>
        <p:spPr>
          <a:xfrm>
            <a:off x="2133600" y="6203667"/>
            <a:ext cx="3581400" cy="38404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6"/>
        <p:cNvGrpSpPr/>
        <p:nvPr/>
      </p:nvGrpSpPr>
      <p:grpSpPr>
        <a:xfrm>
          <a:off x="0" y="0"/>
          <a:ext cx="0" cy="0"/>
          <a:chOff x="0" y="0"/>
          <a:chExt cx="0" cy="0"/>
        </a:xfrm>
      </p:grpSpPr>
      <p:sp>
        <p:nvSpPr>
          <p:cNvPr id="57" name="Google Shape;57;p35"/>
          <p:cNvSpPr txBox="1">
            <a:spLocks noGrp="1"/>
          </p:cNvSpPr>
          <p:nvPr>
            <p:ph type="body" idx="1"/>
          </p:nvPr>
        </p:nvSpPr>
        <p:spPr>
          <a:xfrm>
            <a:off x="457200" y="1524000"/>
            <a:ext cx="8229600" cy="4572000"/>
          </a:xfrm>
          <a:prstGeom prst="rect">
            <a:avLst/>
          </a:prstGeom>
          <a:noFill/>
          <a:ln>
            <a:noFill/>
          </a:ln>
        </p:spPr>
        <p:txBody>
          <a:bodyPr spcFirstLastPara="1" wrap="square" lIns="91425" tIns="45700" rIns="91425" bIns="45700" anchor="t" anchorCtr="0">
            <a:normAutofit/>
          </a:bodyPr>
          <a:lstStyle>
            <a:lvl1pPr marL="457200" lvl="0" indent="-325755" algn="l">
              <a:spcBef>
                <a:spcPts val="600"/>
              </a:spcBef>
              <a:spcAft>
                <a:spcPts val="0"/>
              </a:spcAft>
              <a:buSzPts val="1530"/>
              <a:buChar char="⚫"/>
              <a:defRPr/>
            </a:lvl1pPr>
            <a:lvl2pPr marL="914400" lvl="1" indent="-325755" algn="l">
              <a:spcBef>
                <a:spcPts val="300"/>
              </a:spcBef>
              <a:spcAft>
                <a:spcPts val="0"/>
              </a:spcAft>
              <a:buSzPts val="1530"/>
              <a:buChar char="⚫"/>
              <a:defRPr/>
            </a:lvl2pPr>
            <a:lvl3pPr marL="1371600" lvl="2" indent="-325755" algn="l">
              <a:spcBef>
                <a:spcPts val="300"/>
              </a:spcBef>
              <a:spcAft>
                <a:spcPts val="0"/>
              </a:spcAft>
              <a:buSzPts val="1530"/>
              <a:buChar char="⚫"/>
              <a:defRPr/>
            </a:lvl3pPr>
            <a:lvl4pPr marL="1828800" lvl="3" indent="-325755" algn="l">
              <a:spcBef>
                <a:spcPts val="300"/>
              </a:spcBef>
              <a:spcAft>
                <a:spcPts val="0"/>
              </a:spcAft>
              <a:buSzPts val="1530"/>
              <a:buChar char="⚫"/>
              <a:defRPr/>
            </a:lvl4pPr>
            <a:lvl5pPr marL="2286000" lvl="4" indent="-325754" algn="l">
              <a:spcBef>
                <a:spcPts val="340"/>
              </a:spcBef>
              <a:spcAft>
                <a:spcPts val="0"/>
              </a:spcAft>
              <a:buSzPts val="1530"/>
              <a:buChar char="⚫"/>
              <a:defRPr/>
            </a:lvl5pPr>
            <a:lvl6pPr marL="2743200" lvl="5" indent="-325754" algn="l">
              <a:spcBef>
                <a:spcPts val="340"/>
              </a:spcBef>
              <a:spcAft>
                <a:spcPts val="0"/>
              </a:spcAft>
              <a:buSzPts val="1530"/>
              <a:buChar char="🖙"/>
              <a:defRPr/>
            </a:lvl6pPr>
            <a:lvl7pPr marL="3200400" lvl="6" indent="-325754" algn="l">
              <a:spcBef>
                <a:spcPts val="340"/>
              </a:spcBef>
              <a:spcAft>
                <a:spcPts val="0"/>
              </a:spcAft>
              <a:buSzPts val="1530"/>
              <a:buChar char="🖙"/>
              <a:defRPr/>
            </a:lvl7pPr>
            <a:lvl8pPr marL="3657600" lvl="7" indent="-325754" algn="l">
              <a:spcBef>
                <a:spcPts val="340"/>
              </a:spcBef>
              <a:spcAft>
                <a:spcPts val="0"/>
              </a:spcAft>
              <a:buSzPts val="1530"/>
              <a:buChar char="🖙"/>
              <a:defRPr/>
            </a:lvl8pPr>
            <a:lvl9pPr marL="4114800" lvl="8" indent="-325754" algn="l">
              <a:spcBef>
                <a:spcPts val="340"/>
              </a:spcBef>
              <a:spcAft>
                <a:spcPts val="0"/>
              </a:spcAft>
              <a:buSzPts val="1530"/>
              <a:buChar char="🖙"/>
              <a:defRPr/>
            </a:lvl9pPr>
          </a:lstStyle>
          <a:p>
            <a:endParaRPr/>
          </a:p>
        </p:txBody>
      </p:sp>
      <p:sp>
        <p:nvSpPr>
          <p:cNvPr id="58" name="Google Shape;58;p35"/>
          <p:cNvSpPr txBox="1">
            <a:spLocks noGrp="1"/>
          </p:cNvSpPr>
          <p:nvPr>
            <p:ph type="dt" idx="10"/>
          </p:nvPr>
        </p:nvSpPr>
        <p:spPr>
          <a:xfrm>
            <a:off x="5791200" y="6203667"/>
            <a:ext cx="2590800" cy="38404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35"/>
          <p:cNvSpPr txBox="1">
            <a:spLocks noGrp="1"/>
          </p:cNvSpPr>
          <p:nvPr>
            <p:ph type="sldNum" idx="12"/>
          </p:nvPr>
        </p:nvSpPr>
        <p:spPr>
          <a:xfrm>
            <a:off x="8410575" y="6181531"/>
            <a:ext cx="609600" cy="457200"/>
          </a:xfrm>
          <a:prstGeom prst="rect">
            <a:avLst/>
          </a:prstGeom>
          <a:noFill/>
          <a:ln>
            <a:noFill/>
          </a:ln>
        </p:spPr>
        <p:txBody>
          <a:bodyPr spcFirstLastPara="1" wrap="square" lIns="0" tIns="0" rIns="0" bIns="0" anchor="ctr" anchorCtr="0">
            <a:noAutofit/>
          </a:bodyPr>
          <a:lstStyle>
            <a:lvl1pPr marL="0" lvl="0" indent="0" algn="ctr">
              <a:spcBef>
                <a:spcPts val="0"/>
              </a:spcBef>
              <a:buNone/>
              <a:defRPr sz="1600">
                <a:solidFill>
                  <a:schemeClr val="lt2"/>
                </a:solidFill>
                <a:latin typeface="Constantia"/>
                <a:ea typeface="Constantia"/>
                <a:cs typeface="Constantia"/>
                <a:sym typeface="Constantia"/>
              </a:defRPr>
            </a:lvl1pPr>
            <a:lvl2pPr marL="0" lvl="1" indent="0" algn="ctr">
              <a:spcBef>
                <a:spcPts val="0"/>
              </a:spcBef>
              <a:buNone/>
              <a:defRPr sz="1600">
                <a:solidFill>
                  <a:schemeClr val="lt2"/>
                </a:solidFill>
                <a:latin typeface="Constantia"/>
                <a:ea typeface="Constantia"/>
                <a:cs typeface="Constantia"/>
                <a:sym typeface="Constantia"/>
              </a:defRPr>
            </a:lvl2pPr>
            <a:lvl3pPr marL="0" lvl="2" indent="0" algn="ctr">
              <a:spcBef>
                <a:spcPts val="0"/>
              </a:spcBef>
              <a:buNone/>
              <a:defRPr sz="1600">
                <a:solidFill>
                  <a:schemeClr val="lt2"/>
                </a:solidFill>
                <a:latin typeface="Constantia"/>
                <a:ea typeface="Constantia"/>
                <a:cs typeface="Constantia"/>
                <a:sym typeface="Constantia"/>
              </a:defRPr>
            </a:lvl3pPr>
            <a:lvl4pPr marL="0" lvl="3" indent="0" algn="ctr">
              <a:spcBef>
                <a:spcPts val="0"/>
              </a:spcBef>
              <a:buNone/>
              <a:defRPr sz="1600">
                <a:solidFill>
                  <a:schemeClr val="lt2"/>
                </a:solidFill>
                <a:latin typeface="Constantia"/>
                <a:ea typeface="Constantia"/>
                <a:cs typeface="Constantia"/>
                <a:sym typeface="Constantia"/>
              </a:defRPr>
            </a:lvl4pPr>
            <a:lvl5pPr marL="0" lvl="4" indent="0" algn="ctr">
              <a:spcBef>
                <a:spcPts val="0"/>
              </a:spcBef>
              <a:buNone/>
              <a:defRPr sz="1600">
                <a:solidFill>
                  <a:schemeClr val="lt2"/>
                </a:solidFill>
                <a:latin typeface="Constantia"/>
                <a:ea typeface="Constantia"/>
                <a:cs typeface="Constantia"/>
                <a:sym typeface="Constantia"/>
              </a:defRPr>
            </a:lvl5pPr>
            <a:lvl6pPr marL="0" lvl="5" indent="0" algn="ctr">
              <a:spcBef>
                <a:spcPts val="0"/>
              </a:spcBef>
              <a:buNone/>
              <a:defRPr sz="1600">
                <a:solidFill>
                  <a:schemeClr val="lt2"/>
                </a:solidFill>
                <a:latin typeface="Constantia"/>
                <a:ea typeface="Constantia"/>
                <a:cs typeface="Constantia"/>
                <a:sym typeface="Constantia"/>
              </a:defRPr>
            </a:lvl6pPr>
            <a:lvl7pPr marL="0" lvl="6" indent="0" algn="ctr">
              <a:spcBef>
                <a:spcPts val="0"/>
              </a:spcBef>
              <a:buNone/>
              <a:defRPr sz="1600">
                <a:solidFill>
                  <a:schemeClr val="lt2"/>
                </a:solidFill>
                <a:latin typeface="Constantia"/>
                <a:ea typeface="Constantia"/>
                <a:cs typeface="Constantia"/>
                <a:sym typeface="Constantia"/>
              </a:defRPr>
            </a:lvl7pPr>
            <a:lvl8pPr marL="0" lvl="7" indent="0" algn="ctr">
              <a:spcBef>
                <a:spcPts val="0"/>
              </a:spcBef>
              <a:buNone/>
              <a:defRPr sz="1600">
                <a:solidFill>
                  <a:schemeClr val="lt2"/>
                </a:solidFill>
                <a:latin typeface="Constantia"/>
                <a:ea typeface="Constantia"/>
                <a:cs typeface="Constantia"/>
                <a:sym typeface="Constantia"/>
              </a:defRPr>
            </a:lvl8pPr>
            <a:lvl9pPr marL="0" lvl="8" indent="0" algn="ctr">
              <a:spcBef>
                <a:spcPts val="0"/>
              </a:spcBef>
              <a:buNone/>
              <a:defRPr sz="1600">
                <a:solidFill>
                  <a:schemeClr val="lt2"/>
                </a:solidFill>
                <a:latin typeface="Constantia"/>
                <a:ea typeface="Constantia"/>
                <a:cs typeface="Constantia"/>
                <a:sym typeface="Constantia"/>
              </a:defRPr>
            </a:lvl9pPr>
          </a:lstStyle>
          <a:p>
            <a:pPr marL="0" lvl="0" indent="0" algn="ctr" rtl="0">
              <a:spcBef>
                <a:spcPts val="0"/>
              </a:spcBef>
              <a:spcAft>
                <a:spcPts val="0"/>
              </a:spcAft>
              <a:buNone/>
            </a:pPr>
            <a:fld id="{00000000-1234-1234-1234-123412341234}" type="slidenum">
              <a:rPr lang="en-US"/>
              <a:t>‹#›</a:t>
            </a:fld>
            <a:endParaRPr/>
          </a:p>
        </p:txBody>
      </p:sp>
      <p:sp>
        <p:nvSpPr>
          <p:cNvPr id="60" name="Google Shape;60;p35"/>
          <p:cNvSpPr txBox="1">
            <a:spLocks noGrp="1"/>
          </p:cNvSpPr>
          <p:nvPr>
            <p:ph type="ftr" idx="11"/>
          </p:nvPr>
        </p:nvSpPr>
        <p:spPr>
          <a:xfrm>
            <a:off x="2133600" y="6203667"/>
            <a:ext cx="3581400" cy="38404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35"/>
          <p:cNvSpPr txBox="1">
            <a:spLocks noGrp="1"/>
          </p:cNvSpPr>
          <p:nvPr>
            <p:ph type="title"/>
          </p:nvPr>
        </p:nvSpPr>
        <p:spPr>
          <a:xfrm>
            <a:off x="457200" y="152400"/>
            <a:ext cx="8229600" cy="12192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F9F9F9"/>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2"/>
        <p:cNvGrpSpPr/>
        <p:nvPr/>
      </p:nvGrpSpPr>
      <p:grpSpPr>
        <a:xfrm>
          <a:off x="0" y="0"/>
          <a:ext cx="0" cy="0"/>
          <a:chOff x="0" y="0"/>
          <a:chExt cx="0" cy="0"/>
        </a:xfrm>
      </p:grpSpPr>
      <p:sp>
        <p:nvSpPr>
          <p:cNvPr id="63" name="Google Shape;63;p36"/>
          <p:cNvSpPr txBox="1">
            <a:spLocks noGrp="1"/>
          </p:cNvSpPr>
          <p:nvPr>
            <p:ph type="dt" idx="10"/>
          </p:nvPr>
        </p:nvSpPr>
        <p:spPr>
          <a:xfrm>
            <a:off x="5791200" y="6203667"/>
            <a:ext cx="2590800" cy="38404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6"/>
          <p:cNvSpPr txBox="1">
            <a:spLocks noGrp="1"/>
          </p:cNvSpPr>
          <p:nvPr>
            <p:ph type="ftr" idx="11"/>
          </p:nvPr>
        </p:nvSpPr>
        <p:spPr>
          <a:xfrm>
            <a:off x="2133600" y="6203667"/>
            <a:ext cx="3581400" cy="38404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36"/>
          <p:cNvSpPr txBox="1">
            <a:spLocks noGrp="1"/>
          </p:cNvSpPr>
          <p:nvPr>
            <p:ph type="sldNum" idx="12"/>
          </p:nvPr>
        </p:nvSpPr>
        <p:spPr>
          <a:xfrm>
            <a:off x="8410575" y="6181531"/>
            <a:ext cx="609600" cy="457200"/>
          </a:xfrm>
          <a:prstGeom prst="rect">
            <a:avLst/>
          </a:prstGeom>
          <a:no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66" name="Google Shape;66;p36"/>
          <p:cNvSpPr txBox="1">
            <a:spLocks noGrp="1"/>
          </p:cNvSpPr>
          <p:nvPr>
            <p:ph type="title"/>
          </p:nvPr>
        </p:nvSpPr>
        <p:spPr>
          <a:xfrm>
            <a:off x="685800" y="3505200"/>
            <a:ext cx="7924800" cy="13716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rgbClr val="F9F9F9"/>
              </a:buClr>
              <a:buSzPts val="4800"/>
              <a:buFont typeface="Constantia"/>
              <a:buNone/>
              <a:defRPr sz="4800" b="0">
                <a:solidFill>
                  <a:srgbClr val="F9F9F9"/>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6"/>
          <p:cNvSpPr txBox="1">
            <a:spLocks noGrp="1"/>
          </p:cNvSpPr>
          <p:nvPr>
            <p:ph type="body" idx="1"/>
          </p:nvPr>
        </p:nvSpPr>
        <p:spPr>
          <a:xfrm>
            <a:off x="685800" y="4958864"/>
            <a:ext cx="7924800" cy="984736"/>
          </a:xfrm>
          <a:prstGeom prst="rect">
            <a:avLst/>
          </a:prstGeom>
          <a:noFill/>
          <a:ln>
            <a:noFill/>
          </a:ln>
        </p:spPr>
        <p:txBody>
          <a:bodyPr spcFirstLastPara="1" wrap="square" lIns="91425" tIns="45700" rIns="91425" bIns="45700" anchor="t" anchorCtr="0">
            <a:normAutofit/>
          </a:bodyPr>
          <a:lstStyle>
            <a:lvl1pPr marL="457200" lvl="0" indent="-228600" algn="l">
              <a:spcBef>
                <a:spcPts val="600"/>
              </a:spcBef>
              <a:spcAft>
                <a:spcPts val="0"/>
              </a:spcAft>
              <a:buSzPts val="1700"/>
              <a:buNone/>
              <a:defRPr sz="2000">
                <a:solidFill>
                  <a:schemeClr val="lt2"/>
                </a:solidFill>
              </a:defRPr>
            </a:lvl1pPr>
            <a:lvl2pPr marL="914400" lvl="1" indent="-228600" algn="l">
              <a:spcBef>
                <a:spcPts val="300"/>
              </a:spcBef>
              <a:spcAft>
                <a:spcPts val="0"/>
              </a:spcAft>
              <a:buSzPts val="1530"/>
              <a:buNone/>
              <a:defRPr sz="1800">
                <a:solidFill>
                  <a:schemeClr val="lt1"/>
                </a:solidFill>
              </a:defRPr>
            </a:lvl2pPr>
            <a:lvl3pPr marL="1371600" lvl="2" indent="-228600" algn="l">
              <a:spcBef>
                <a:spcPts val="300"/>
              </a:spcBef>
              <a:spcAft>
                <a:spcPts val="0"/>
              </a:spcAft>
              <a:buSzPts val="1360"/>
              <a:buNone/>
              <a:defRPr sz="1600">
                <a:solidFill>
                  <a:schemeClr val="lt1"/>
                </a:solidFill>
              </a:defRPr>
            </a:lvl3pPr>
            <a:lvl4pPr marL="1828800" lvl="3" indent="-228600" algn="l">
              <a:spcBef>
                <a:spcPts val="300"/>
              </a:spcBef>
              <a:spcAft>
                <a:spcPts val="0"/>
              </a:spcAft>
              <a:buSzPts val="1190"/>
              <a:buNone/>
              <a:defRPr sz="1400">
                <a:solidFill>
                  <a:schemeClr val="lt1"/>
                </a:solidFill>
              </a:defRPr>
            </a:lvl4pPr>
            <a:lvl5pPr marL="2286000" lvl="4" indent="-228600" algn="l">
              <a:spcBef>
                <a:spcPts val="340"/>
              </a:spcBef>
              <a:spcAft>
                <a:spcPts val="0"/>
              </a:spcAft>
              <a:buSzPts val="1190"/>
              <a:buNone/>
              <a:defRPr sz="1400">
                <a:solidFill>
                  <a:schemeClr val="lt1"/>
                </a:solidFill>
              </a:defRPr>
            </a:lvl5pPr>
            <a:lvl6pPr marL="2743200" lvl="5" indent="-325754" algn="l">
              <a:spcBef>
                <a:spcPts val="340"/>
              </a:spcBef>
              <a:spcAft>
                <a:spcPts val="0"/>
              </a:spcAft>
              <a:buSzPts val="1530"/>
              <a:buChar char="🖙"/>
              <a:defRPr/>
            </a:lvl6pPr>
            <a:lvl7pPr marL="3200400" lvl="6" indent="-325754" algn="l">
              <a:spcBef>
                <a:spcPts val="340"/>
              </a:spcBef>
              <a:spcAft>
                <a:spcPts val="0"/>
              </a:spcAft>
              <a:buSzPts val="1530"/>
              <a:buChar char="🖙"/>
              <a:defRPr/>
            </a:lvl7pPr>
            <a:lvl8pPr marL="3657600" lvl="7" indent="-325754" algn="l">
              <a:spcBef>
                <a:spcPts val="340"/>
              </a:spcBef>
              <a:spcAft>
                <a:spcPts val="0"/>
              </a:spcAft>
              <a:buSzPts val="1530"/>
              <a:buChar char="🖙"/>
              <a:defRPr/>
            </a:lvl8pPr>
            <a:lvl9pPr marL="4114800" lvl="8" indent="-325754" algn="l">
              <a:spcBef>
                <a:spcPts val="340"/>
              </a:spcBef>
              <a:spcAft>
                <a:spcPts val="0"/>
              </a:spcAft>
              <a:buSzPts val="1530"/>
              <a:buChar char="🖙"/>
              <a:defRPr/>
            </a:lvl9pPr>
          </a:lstStyle>
          <a:p>
            <a:endParaRPr/>
          </a:p>
        </p:txBody>
      </p:sp>
      <p:cxnSp>
        <p:nvCxnSpPr>
          <p:cNvPr id="68" name="Google Shape;68;p36"/>
          <p:cNvCxnSpPr/>
          <p:nvPr/>
        </p:nvCxnSpPr>
        <p:spPr>
          <a:xfrm>
            <a:off x="685800" y="4916992"/>
            <a:ext cx="7924800" cy="4301"/>
          </a:xfrm>
          <a:prstGeom prst="straightConnector1">
            <a:avLst/>
          </a:prstGeom>
          <a:noFill/>
          <a:ln w="9525" cap="flat" cmpd="sng">
            <a:solidFill>
              <a:srgbClr val="E9E9E8"/>
            </a:solidFill>
            <a:prstDash val="solid"/>
            <a:round/>
            <a:headEnd type="none" w="sm" len="sm"/>
            <a:tailEnd type="none" w="sm" len="sm"/>
          </a:ln>
          <a:effectLst>
            <a:outerShdw blurRad="31750" algn="tl" rotWithShape="0">
              <a:srgbClr val="000000">
                <a:alpha val="54901"/>
              </a:srgbClr>
            </a:outerShdw>
          </a:effectLst>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9"/>
        <p:cNvGrpSpPr/>
        <p:nvPr/>
      </p:nvGrpSpPr>
      <p:grpSpPr>
        <a:xfrm>
          <a:off x="0" y="0"/>
          <a:ext cx="0" cy="0"/>
          <a:chOff x="0" y="0"/>
          <a:chExt cx="0" cy="0"/>
        </a:xfrm>
      </p:grpSpPr>
      <p:sp>
        <p:nvSpPr>
          <p:cNvPr id="70" name="Google Shape;70;p37"/>
          <p:cNvSpPr txBox="1">
            <a:spLocks noGrp="1"/>
          </p:cNvSpPr>
          <p:nvPr>
            <p:ph type="dt" idx="10"/>
          </p:nvPr>
        </p:nvSpPr>
        <p:spPr>
          <a:xfrm>
            <a:off x="5791200" y="6203667"/>
            <a:ext cx="2590800" cy="38404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7"/>
          <p:cNvSpPr txBox="1">
            <a:spLocks noGrp="1"/>
          </p:cNvSpPr>
          <p:nvPr>
            <p:ph type="ftr" idx="11"/>
          </p:nvPr>
        </p:nvSpPr>
        <p:spPr>
          <a:xfrm>
            <a:off x="2133600" y="6203667"/>
            <a:ext cx="3581400" cy="38404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37"/>
          <p:cNvSpPr txBox="1">
            <a:spLocks noGrp="1"/>
          </p:cNvSpPr>
          <p:nvPr>
            <p:ph type="sldNum" idx="12"/>
          </p:nvPr>
        </p:nvSpPr>
        <p:spPr>
          <a:xfrm>
            <a:off x="8410575" y="6181531"/>
            <a:ext cx="609600" cy="457200"/>
          </a:xfrm>
          <a:prstGeom prst="rect">
            <a:avLst/>
          </a:prstGeom>
          <a:noFill/>
          <a:ln>
            <a:noFill/>
          </a:ln>
        </p:spPr>
        <p:txBody>
          <a:bodyPr spcFirstLastPara="1" wrap="square" lIns="0" tIns="0" rIns="0" bIns="0" anchor="ctr" anchorCtr="0">
            <a:noAutofit/>
          </a:bodyPr>
          <a:lstStyle>
            <a:lvl1pPr marL="0" lvl="0" indent="0" algn="r">
              <a:spcBef>
                <a:spcPts val="0"/>
              </a:spcBef>
              <a:buNone/>
              <a:defRPr sz="1200">
                <a:solidFill>
                  <a:schemeClr val="lt2"/>
                </a:solidFill>
              </a:defRPr>
            </a:lvl1pPr>
            <a:lvl2pPr marL="0" lvl="1" indent="0" algn="r">
              <a:spcBef>
                <a:spcPts val="0"/>
              </a:spcBef>
              <a:buNone/>
              <a:defRPr sz="1200">
                <a:solidFill>
                  <a:schemeClr val="lt2"/>
                </a:solidFill>
              </a:defRPr>
            </a:lvl2pPr>
            <a:lvl3pPr marL="0" lvl="2" indent="0" algn="r">
              <a:spcBef>
                <a:spcPts val="0"/>
              </a:spcBef>
              <a:buNone/>
              <a:defRPr sz="1200">
                <a:solidFill>
                  <a:schemeClr val="lt2"/>
                </a:solidFill>
              </a:defRPr>
            </a:lvl3pPr>
            <a:lvl4pPr marL="0" lvl="3" indent="0" algn="r">
              <a:spcBef>
                <a:spcPts val="0"/>
              </a:spcBef>
              <a:buNone/>
              <a:defRPr sz="1200">
                <a:solidFill>
                  <a:schemeClr val="lt2"/>
                </a:solidFill>
              </a:defRPr>
            </a:lvl4pPr>
            <a:lvl5pPr marL="0" lvl="4" indent="0" algn="r">
              <a:spcBef>
                <a:spcPts val="0"/>
              </a:spcBef>
              <a:buNone/>
              <a:defRPr sz="1200">
                <a:solidFill>
                  <a:schemeClr val="lt2"/>
                </a:solidFill>
              </a:defRPr>
            </a:lvl5pPr>
            <a:lvl6pPr marL="0" lvl="5" indent="0" algn="r">
              <a:spcBef>
                <a:spcPts val="0"/>
              </a:spcBef>
              <a:buNone/>
              <a:defRPr sz="1200">
                <a:solidFill>
                  <a:schemeClr val="lt2"/>
                </a:solidFill>
              </a:defRPr>
            </a:lvl6pPr>
            <a:lvl7pPr marL="0" lvl="6" indent="0" algn="r">
              <a:spcBef>
                <a:spcPts val="0"/>
              </a:spcBef>
              <a:buNone/>
              <a:defRPr sz="1200">
                <a:solidFill>
                  <a:schemeClr val="lt2"/>
                </a:solidFill>
              </a:defRPr>
            </a:lvl7pPr>
            <a:lvl8pPr marL="0" lvl="7" indent="0" algn="r">
              <a:spcBef>
                <a:spcPts val="0"/>
              </a:spcBef>
              <a:buNone/>
              <a:defRPr sz="1200">
                <a:solidFill>
                  <a:schemeClr val="lt2"/>
                </a:solidFill>
              </a:defRPr>
            </a:lvl8pPr>
            <a:lvl9pPr marL="0" lvl="8" indent="0" algn="r">
              <a:spcBef>
                <a:spcPts val="0"/>
              </a:spcBef>
              <a:buNone/>
              <a:defRPr sz="1200">
                <a:solidFill>
                  <a:schemeClr val="lt2"/>
                </a:solidFill>
              </a:defRPr>
            </a:lvl9pPr>
          </a:lstStyle>
          <a:p>
            <a:pPr marL="0" lvl="0" indent="0" algn="r" rtl="0">
              <a:spcBef>
                <a:spcPts val="0"/>
              </a:spcBef>
              <a:spcAft>
                <a:spcPts val="0"/>
              </a:spcAft>
              <a:buNone/>
            </a:pPr>
            <a:fld id="{00000000-1234-1234-1234-123412341234}" type="slidenum">
              <a:rPr lang="en-US"/>
              <a:t>‹#›</a:t>
            </a:fld>
            <a:endParaRPr/>
          </a:p>
        </p:txBody>
      </p:sp>
      <p:sp>
        <p:nvSpPr>
          <p:cNvPr id="73" name="Google Shape;73;p37"/>
          <p:cNvSpPr txBox="1">
            <a:spLocks noGrp="1"/>
          </p:cNvSpPr>
          <p:nvPr>
            <p:ph type="title"/>
          </p:nvPr>
        </p:nvSpPr>
        <p:spPr>
          <a:xfrm>
            <a:off x="457200" y="152400"/>
            <a:ext cx="8229600" cy="12192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F9F9F9"/>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7"/>
          <p:cNvSpPr txBox="1">
            <a:spLocks noGrp="1"/>
          </p:cNvSpPr>
          <p:nvPr>
            <p:ph type="body" idx="1"/>
          </p:nvPr>
        </p:nvSpPr>
        <p:spPr>
          <a:xfrm>
            <a:off x="457200" y="1524000"/>
            <a:ext cx="4059936" cy="4572000"/>
          </a:xfrm>
          <a:prstGeom prst="rect">
            <a:avLst/>
          </a:prstGeom>
          <a:noFill/>
          <a:ln>
            <a:noFill/>
          </a:ln>
        </p:spPr>
        <p:txBody>
          <a:bodyPr spcFirstLastPara="1" wrap="square" lIns="91425" tIns="45700" rIns="91425" bIns="45700" anchor="t" anchorCtr="0">
            <a:normAutofit/>
          </a:bodyPr>
          <a:lstStyle>
            <a:lvl1pPr marL="457200" lvl="0" indent="-325755" algn="l">
              <a:spcBef>
                <a:spcPts val="600"/>
              </a:spcBef>
              <a:spcAft>
                <a:spcPts val="0"/>
              </a:spcAft>
              <a:buSzPts val="1530"/>
              <a:buChar char="⚫"/>
              <a:defRPr/>
            </a:lvl1pPr>
            <a:lvl2pPr marL="914400" lvl="1" indent="-325755" algn="l">
              <a:spcBef>
                <a:spcPts val="300"/>
              </a:spcBef>
              <a:spcAft>
                <a:spcPts val="0"/>
              </a:spcAft>
              <a:buSzPts val="1530"/>
              <a:buChar char="⚫"/>
              <a:defRPr/>
            </a:lvl2pPr>
            <a:lvl3pPr marL="1371600" lvl="2" indent="-325755" algn="l">
              <a:spcBef>
                <a:spcPts val="300"/>
              </a:spcBef>
              <a:spcAft>
                <a:spcPts val="0"/>
              </a:spcAft>
              <a:buSzPts val="1530"/>
              <a:buChar char="⚫"/>
              <a:defRPr/>
            </a:lvl3pPr>
            <a:lvl4pPr marL="1828800" lvl="3" indent="-325755" algn="l">
              <a:spcBef>
                <a:spcPts val="300"/>
              </a:spcBef>
              <a:spcAft>
                <a:spcPts val="0"/>
              </a:spcAft>
              <a:buSzPts val="1530"/>
              <a:buChar char="⚫"/>
              <a:defRPr/>
            </a:lvl4pPr>
            <a:lvl5pPr marL="2286000" lvl="4" indent="-325754" algn="l">
              <a:spcBef>
                <a:spcPts val="340"/>
              </a:spcBef>
              <a:spcAft>
                <a:spcPts val="0"/>
              </a:spcAft>
              <a:buSzPts val="1530"/>
              <a:buChar char="⚫"/>
              <a:defRPr/>
            </a:lvl5pPr>
            <a:lvl6pPr marL="2743200" lvl="5" indent="-325754" algn="l">
              <a:spcBef>
                <a:spcPts val="340"/>
              </a:spcBef>
              <a:spcAft>
                <a:spcPts val="0"/>
              </a:spcAft>
              <a:buSzPts val="1530"/>
              <a:buChar char="🖙"/>
              <a:defRPr/>
            </a:lvl6pPr>
            <a:lvl7pPr marL="3200400" lvl="6" indent="-325754" algn="l">
              <a:spcBef>
                <a:spcPts val="340"/>
              </a:spcBef>
              <a:spcAft>
                <a:spcPts val="0"/>
              </a:spcAft>
              <a:buSzPts val="1530"/>
              <a:buChar char="🖙"/>
              <a:defRPr/>
            </a:lvl7pPr>
            <a:lvl8pPr marL="3657600" lvl="7" indent="-325754" algn="l">
              <a:spcBef>
                <a:spcPts val="340"/>
              </a:spcBef>
              <a:spcAft>
                <a:spcPts val="0"/>
              </a:spcAft>
              <a:buSzPts val="1530"/>
              <a:buChar char="🖙"/>
              <a:defRPr/>
            </a:lvl8pPr>
            <a:lvl9pPr marL="4114800" lvl="8" indent="-325754" algn="l">
              <a:spcBef>
                <a:spcPts val="340"/>
              </a:spcBef>
              <a:spcAft>
                <a:spcPts val="0"/>
              </a:spcAft>
              <a:buSzPts val="1530"/>
              <a:buChar char="🖙"/>
              <a:defRPr/>
            </a:lvl9pPr>
          </a:lstStyle>
          <a:p>
            <a:endParaRPr/>
          </a:p>
        </p:txBody>
      </p:sp>
      <p:sp>
        <p:nvSpPr>
          <p:cNvPr id="75" name="Google Shape;75;p37"/>
          <p:cNvSpPr txBox="1">
            <a:spLocks noGrp="1"/>
          </p:cNvSpPr>
          <p:nvPr>
            <p:ph type="body" idx="2"/>
          </p:nvPr>
        </p:nvSpPr>
        <p:spPr>
          <a:xfrm>
            <a:off x="4648200" y="1524000"/>
            <a:ext cx="4059936" cy="4572000"/>
          </a:xfrm>
          <a:prstGeom prst="rect">
            <a:avLst/>
          </a:prstGeom>
          <a:noFill/>
          <a:ln>
            <a:noFill/>
          </a:ln>
        </p:spPr>
        <p:txBody>
          <a:bodyPr spcFirstLastPara="1" wrap="square" lIns="91425" tIns="45700" rIns="91425" bIns="45700" anchor="t" anchorCtr="0">
            <a:normAutofit/>
          </a:bodyPr>
          <a:lstStyle>
            <a:lvl1pPr marL="457200" lvl="0" indent="-325755" algn="l">
              <a:spcBef>
                <a:spcPts val="600"/>
              </a:spcBef>
              <a:spcAft>
                <a:spcPts val="0"/>
              </a:spcAft>
              <a:buSzPts val="1530"/>
              <a:buChar char="⚫"/>
              <a:defRPr/>
            </a:lvl1pPr>
            <a:lvl2pPr marL="914400" lvl="1" indent="-325755" algn="l">
              <a:spcBef>
                <a:spcPts val="300"/>
              </a:spcBef>
              <a:spcAft>
                <a:spcPts val="0"/>
              </a:spcAft>
              <a:buSzPts val="1530"/>
              <a:buChar char="⚫"/>
              <a:defRPr/>
            </a:lvl2pPr>
            <a:lvl3pPr marL="1371600" lvl="2" indent="-325755" algn="l">
              <a:spcBef>
                <a:spcPts val="300"/>
              </a:spcBef>
              <a:spcAft>
                <a:spcPts val="0"/>
              </a:spcAft>
              <a:buSzPts val="1530"/>
              <a:buChar char="⚫"/>
              <a:defRPr/>
            </a:lvl3pPr>
            <a:lvl4pPr marL="1828800" lvl="3" indent="-325755" algn="l">
              <a:spcBef>
                <a:spcPts val="300"/>
              </a:spcBef>
              <a:spcAft>
                <a:spcPts val="0"/>
              </a:spcAft>
              <a:buSzPts val="1530"/>
              <a:buChar char="⚫"/>
              <a:defRPr/>
            </a:lvl4pPr>
            <a:lvl5pPr marL="2286000" lvl="4" indent="-325754" algn="l">
              <a:spcBef>
                <a:spcPts val="340"/>
              </a:spcBef>
              <a:spcAft>
                <a:spcPts val="0"/>
              </a:spcAft>
              <a:buSzPts val="1530"/>
              <a:buChar char="⚫"/>
              <a:defRPr/>
            </a:lvl5pPr>
            <a:lvl6pPr marL="2743200" lvl="5" indent="-325754" algn="l">
              <a:spcBef>
                <a:spcPts val="340"/>
              </a:spcBef>
              <a:spcAft>
                <a:spcPts val="0"/>
              </a:spcAft>
              <a:buSzPts val="1530"/>
              <a:buChar char="🖙"/>
              <a:defRPr/>
            </a:lvl6pPr>
            <a:lvl7pPr marL="3200400" lvl="6" indent="-325754" algn="l">
              <a:spcBef>
                <a:spcPts val="340"/>
              </a:spcBef>
              <a:spcAft>
                <a:spcPts val="0"/>
              </a:spcAft>
              <a:buSzPts val="1530"/>
              <a:buChar char="🖙"/>
              <a:defRPr/>
            </a:lvl7pPr>
            <a:lvl8pPr marL="3657600" lvl="7" indent="-325754" algn="l">
              <a:spcBef>
                <a:spcPts val="340"/>
              </a:spcBef>
              <a:spcAft>
                <a:spcPts val="0"/>
              </a:spcAft>
              <a:buSzPts val="1530"/>
              <a:buChar char="🖙"/>
              <a:defRPr/>
            </a:lvl8pPr>
            <a:lvl9pPr marL="4114800" lvl="8" indent="-325754" algn="l">
              <a:spcBef>
                <a:spcPts val="340"/>
              </a:spcBef>
              <a:spcAft>
                <a:spcPts val="0"/>
              </a:spcAft>
              <a:buSzPts val="153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3" Type="http://schemas.openxmlformats.org/officeDocument/2006/relationships/slideLayout" Target="../slideLayouts/slideLayout19.xml"/><Relationship Id="rId21" Type="http://schemas.openxmlformats.org/officeDocument/2006/relationships/slideLayout" Target="../slideLayouts/slideLayout37.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theme" Target="../theme/theme2.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8">
            <a:alphaModFix/>
          </a:blip>
          <a:stretch>
            <a:fillRect/>
          </a:stretch>
        </a:blipFill>
        <a:effectLst/>
      </p:bgPr>
    </p:bg>
    <p:spTree>
      <p:nvGrpSpPr>
        <p:cNvPr id="1" name="Shape 9"/>
        <p:cNvGrpSpPr/>
        <p:nvPr/>
      </p:nvGrpSpPr>
      <p:grpSpPr>
        <a:xfrm>
          <a:off x="0" y="0"/>
          <a:ext cx="0" cy="0"/>
          <a:chOff x="0" y="0"/>
          <a:chExt cx="0" cy="0"/>
        </a:xfrm>
      </p:grpSpPr>
      <p:sp>
        <p:nvSpPr>
          <p:cNvPr id="10" name="Google Shape;10;p28"/>
          <p:cNvSpPr txBox="1">
            <a:spLocks noGrp="1"/>
          </p:cNvSpPr>
          <p:nvPr>
            <p:ph type="body" idx="1"/>
          </p:nvPr>
        </p:nvSpPr>
        <p:spPr>
          <a:xfrm>
            <a:off x="457200" y="1447800"/>
            <a:ext cx="8229600" cy="4678363"/>
          </a:xfrm>
          <a:prstGeom prst="rect">
            <a:avLst/>
          </a:prstGeom>
          <a:noFill/>
          <a:ln>
            <a:noFill/>
          </a:ln>
        </p:spPr>
        <p:txBody>
          <a:bodyPr spcFirstLastPara="1" wrap="square" lIns="91425" tIns="45700" rIns="91425" bIns="45700" anchor="t" anchorCtr="0">
            <a:normAutofit/>
          </a:bodyPr>
          <a:lstStyle>
            <a:lvl1pPr marL="457200" marR="0" lvl="0" indent="-368935" algn="l" rtl="0">
              <a:spcBef>
                <a:spcPts val="600"/>
              </a:spcBef>
              <a:spcAft>
                <a:spcPts val="0"/>
              </a:spcAft>
              <a:buClr>
                <a:schemeClr val="accent2"/>
              </a:buClr>
              <a:buSzPts val="2210"/>
              <a:buFont typeface="Noto Sans Symbols"/>
              <a:buChar char="⚫"/>
              <a:defRPr sz="2600" b="0" i="0" u="none" strike="noStrike" cap="none">
                <a:solidFill>
                  <a:schemeClr val="lt1"/>
                </a:solidFill>
                <a:latin typeface="Constantia"/>
                <a:ea typeface="Constantia"/>
                <a:cs typeface="Constantia"/>
                <a:sym typeface="Constantia"/>
              </a:defRPr>
            </a:lvl1pPr>
            <a:lvl2pPr marL="914400" marR="0" lvl="1" indent="-358140" algn="l" rtl="0">
              <a:spcBef>
                <a:spcPts val="300"/>
              </a:spcBef>
              <a:spcAft>
                <a:spcPts val="0"/>
              </a:spcAft>
              <a:buClr>
                <a:srgbClr val="D58F3E"/>
              </a:buClr>
              <a:buSzPts val="2040"/>
              <a:buFont typeface="Noto Sans Symbols"/>
              <a:buChar char="⚫"/>
              <a:defRPr sz="2400" b="0" i="0" u="none" strike="noStrike" cap="none">
                <a:solidFill>
                  <a:schemeClr val="lt2"/>
                </a:solidFill>
                <a:latin typeface="Constantia"/>
                <a:ea typeface="Constantia"/>
                <a:cs typeface="Constantia"/>
                <a:sym typeface="Constantia"/>
              </a:defRPr>
            </a:lvl2pPr>
            <a:lvl3pPr marL="1371600" marR="0" lvl="2" indent="-341947" algn="l" rtl="0">
              <a:spcBef>
                <a:spcPts val="300"/>
              </a:spcBef>
              <a:spcAft>
                <a:spcPts val="0"/>
              </a:spcAft>
              <a:buClr>
                <a:srgbClr val="B17733"/>
              </a:buClr>
              <a:buSzPts val="1785"/>
              <a:buFont typeface="Noto Sans Symbols"/>
              <a:buChar char="⚫"/>
              <a:defRPr sz="2100" b="0" i="0" u="none" strike="noStrike" cap="none">
                <a:solidFill>
                  <a:schemeClr val="lt1"/>
                </a:solidFill>
                <a:latin typeface="Constantia"/>
                <a:ea typeface="Constantia"/>
                <a:cs typeface="Constantia"/>
                <a:sym typeface="Constantia"/>
              </a:defRPr>
            </a:lvl3pPr>
            <a:lvl4pPr marL="1828800" marR="0" lvl="3" indent="-331152" algn="l" rtl="0">
              <a:spcBef>
                <a:spcPts val="300"/>
              </a:spcBef>
              <a:spcAft>
                <a:spcPts val="0"/>
              </a:spcAft>
              <a:buClr>
                <a:srgbClr val="D58F3E"/>
              </a:buClr>
              <a:buSzPts val="1615"/>
              <a:buFont typeface="Noto Sans Symbols"/>
              <a:buChar char="⚫"/>
              <a:defRPr sz="1900" b="0" i="0" u="none" strike="noStrike" cap="none">
                <a:solidFill>
                  <a:schemeClr val="lt1"/>
                </a:solidFill>
                <a:latin typeface="Constantia"/>
                <a:ea typeface="Constantia"/>
                <a:cs typeface="Constantia"/>
                <a:sym typeface="Constantia"/>
              </a:defRPr>
            </a:lvl4pPr>
            <a:lvl5pPr marL="2286000" marR="0" lvl="4" indent="-314960" algn="l" rtl="0">
              <a:spcBef>
                <a:spcPts val="340"/>
              </a:spcBef>
              <a:spcAft>
                <a:spcPts val="0"/>
              </a:spcAft>
              <a:buClr>
                <a:srgbClr val="D58F3E"/>
              </a:buClr>
              <a:buSzPts val="1360"/>
              <a:buFont typeface="Noto Sans Symbols"/>
              <a:buChar char="⚫"/>
              <a:defRPr sz="1600" b="0" i="0" u="none" strike="noStrike" cap="none">
                <a:solidFill>
                  <a:schemeClr val="lt1"/>
                </a:solidFill>
                <a:latin typeface="Constantia"/>
                <a:ea typeface="Constantia"/>
                <a:cs typeface="Constantia"/>
                <a:sym typeface="Constantia"/>
              </a:defRPr>
            </a:lvl5pPr>
            <a:lvl6pPr marL="2743200" marR="0" lvl="5" indent="-320357" algn="l" rtl="0">
              <a:spcBef>
                <a:spcPts val="340"/>
              </a:spcBef>
              <a:spcAft>
                <a:spcPts val="0"/>
              </a:spcAft>
              <a:buClr>
                <a:srgbClr val="D58F3E"/>
              </a:buClr>
              <a:buSzPts val="1445"/>
              <a:buFont typeface="Noto Sans Symbols"/>
              <a:buChar char="🖙"/>
              <a:defRPr sz="1700" b="0" i="0" u="none" strike="noStrike" cap="none">
                <a:solidFill>
                  <a:schemeClr val="lt1"/>
                </a:solidFill>
                <a:latin typeface="Constantia"/>
                <a:ea typeface="Constantia"/>
                <a:cs typeface="Constantia"/>
                <a:sym typeface="Constantia"/>
              </a:defRPr>
            </a:lvl6pPr>
            <a:lvl7pPr marL="3200400" marR="0" lvl="6" indent="-314960" algn="l" rtl="0">
              <a:spcBef>
                <a:spcPts val="340"/>
              </a:spcBef>
              <a:spcAft>
                <a:spcPts val="0"/>
              </a:spcAft>
              <a:buClr>
                <a:srgbClr val="D58F3E"/>
              </a:buClr>
              <a:buSzPts val="1360"/>
              <a:buFont typeface="Noto Sans Symbols"/>
              <a:buChar char="🖙"/>
              <a:defRPr sz="1600" b="0" i="0" u="none" strike="noStrike" cap="none">
                <a:solidFill>
                  <a:schemeClr val="lt1"/>
                </a:solidFill>
                <a:latin typeface="Constantia"/>
                <a:ea typeface="Constantia"/>
                <a:cs typeface="Constantia"/>
                <a:sym typeface="Constantia"/>
              </a:defRPr>
            </a:lvl7pPr>
            <a:lvl8pPr marL="3657600" marR="0" lvl="7" indent="-309562" algn="l" rtl="0">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8pPr>
            <a:lvl9pPr marL="4114800" marR="0" lvl="8" indent="-309562" algn="l" rtl="0">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9pPr>
          </a:lstStyle>
          <a:p>
            <a:endParaRPr/>
          </a:p>
        </p:txBody>
      </p:sp>
      <p:sp>
        <p:nvSpPr>
          <p:cNvPr id="11" name="Google Shape;11;p28"/>
          <p:cNvSpPr txBox="1">
            <a:spLocks noGrp="1"/>
          </p:cNvSpPr>
          <p:nvPr>
            <p:ph type="dt" idx="10"/>
          </p:nvPr>
        </p:nvSpPr>
        <p:spPr>
          <a:xfrm>
            <a:off x="5791200" y="6203667"/>
            <a:ext cx="2590800" cy="384048"/>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chemeClr val="lt2"/>
                </a:solidFill>
                <a:latin typeface="Constantia"/>
                <a:ea typeface="Constantia"/>
                <a:cs typeface="Constantia"/>
                <a:sym typeface="Constantia"/>
              </a:defRPr>
            </a:lvl1pPr>
            <a:lvl2pPr marR="0" lvl="1" algn="l" rtl="0">
              <a:spcBef>
                <a:spcPts val="0"/>
              </a:spcBef>
              <a:spcAft>
                <a:spcPts val="0"/>
              </a:spcAft>
              <a:buSzPts val="1400"/>
              <a:buNone/>
              <a:defRPr sz="1800" b="0" i="0" u="none" strike="noStrike" cap="none">
                <a:solidFill>
                  <a:schemeClr val="lt1"/>
                </a:solidFill>
                <a:latin typeface="Constantia"/>
                <a:ea typeface="Constantia"/>
                <a:cs typeface="Constantia"/>
                <a:sym typeface="Constantia"/>
              </a:defRPr>
            </a:lvl2pPr>
            <a:lvl3pPr marR="0" lvl="2" algn="l" rtl="0">
              <a:spcBef>
                <a:spcPts val="0"/>
              </a:spcBef>
              <a:spcAft>
                <a:spcPts val="0"/>
              </a:spcAft>
              <a:buSzPts val="1400"/>
              <a:buNone/>
              <a:defRPr sz="1800" b="0" i="0" u="none" strike="noStrike" cap="none">
                <a:solidFill>
                  <a:schemeClr val="lt1"/>
                </a:solidFill>
                <a:latin typeface="Constantia"/>
                <a:ea typeface="Constantia"/>
                <a:cs typeface="Constantia"/>
                <a:sym typeface="Constantia"/>
              </a:defRPr>
            </a:lvl3pPr>
            <a:lvl4pPr marR="0" lvl="3" algn="l" rtl="0">
              <a:spcBef>
                <a:spcPts val="0"/>
              </a:spcBef>
              <a:spcAft>
                <a:spcPts val="0"/>
              </a:spcAft>
              <a:buSzPts val="1400"/>
              <a:buNone/>
              <a:defRPr sz="1800" b="0" i="0" u="none" strike="noStrike" cap="none">
                <a:solidFill>
                  <a:schemeClr val="lt1"/>
                </a:solidFill>
                <a:latin typeface="Constantia"/>
                <a:ea typeface="Constantia"/>
                <a:cs typeface="Constantia"/>
                <a:sym typeface="Constantia"/>
              </a:defRPr>
            </a:lvl4pPr>
            <a:lvl5pPr marR="0" lvl="4" algn="l" rtl="0">
              <a:spcBef>
                <a:spcPts val="0"/>
              </a:spcBef>
              <a:spcAft>
                <a:spcPts val="0"/>
              </a:spcAft>
              <a:buSzPts val="1400"/>
              <a:buNone/>
              <a:defRPr sz="1800" b="0" i="0" u="none" strike="noStrike" cap="none">
                <a:solidFill>
                  <a:schemeClr val="lt1"/>
                </a:solidFill>
                <a:latin typeface="Constantia"/>
                <a:ea typeface="Constantia"/>
                <a:cs typeface="Constantia"/>
                <a:sym typeface="Constantia"/>
              </a:defRPr>
            </a:lvl5pPr>
            <a:lvl6pPr marR="0" lvl="5" algn="l" rtl="0">
              <a:spcBef>
                <a:spcPts val="0"/>
              </a:spcBef>
              <a:spcAft>
                <a:spcPts val="0"/>
              </a:spcAft>
              <a:buSzPts val="1400"/>
              <a:buNone/>
              <a:defRPr sz="1800" b="0" i="0" u="none" strike="noStrike" cap="none">
                <a:solidFill>
                  <a:schemeClr val="lt1"/>
                </a:solidFill>
                <a:latin typeface="Constantia"/>
                <a:ea typeface="Constantia"/>
                <a:cs typeface="Constantia"/>
                <a:sym typeface="Constantia"/>
              </a:defRPr>
            </a:lvl6pPr>
            <a:lvl7pPr marR="0" lvl="6" algn="l" rtl="0">
              <a:spcBef>
                <a:spcPts val="0"/>
              </a:spcBef>
              <a:spcAft>
                <a:spcPts val="0"/>
              </a:spcAft>
              <a:buSzPts val="1400"/>
              <a:buNone/>
              <a:defRPr sz="1800" b="0" i="0" u="none" strike="noStrike" cap="none">
                <a:solidFill>
                  <a:schemeClr val="lt1"/>
                </a:solidFill>
                <a:latin typeface="Constantia"/>
                <a:ea typeface="Constantia"/>
                <a:cs typeface="Constantia"/>
                <a:sym typeface="Constantia"/>
              </a:defRPr>
            </a:lvl7pPr>
            <a:lvl8pPr marR="0" lvl="7" algn="l" rtl="0">
              <a:spcBef>
                <a:spcPts val="0"/>
              </a:spcBef>
              <a:spcAft>
                <a:spcPts val="0"/>
              </a:spcAft>
              <a:buSzPts val="1400"/>
              <a:buNone/>
              <a:defRPr sz="1800" b="0" i="0" u="none" strike="noStrike" cap="none">
                <a:solidFill>
                  <a:schemeClr val="lt1"/>
                </a:solidFill>
                <a:latin typeface="Constantia"/>
                <a:ea typeface="Constantia"/>
                <a:cs typeface="Constantia"/>
                <a:sym typeface="Constantia"/>
              </a:defRPr>
            </a:lvl8pPr>
            <a:lvl9pPr marR="0" lvl="8" algn="l" rtl="0">
              <a:spcBef>
                <a:spcPts val="0"/>
              </a:spcBef>
              <a:spcAft>
                <a:spcPts val="0"/>
              </a:spcAft>
              <a:buSzPts val="1400"/>
              <a:buNone/>
              <a:defRPr sz="1800" b="0" i="0" u="none" strike="noStrike" cap="none">
                <a:solidFill>
                  <a:schemeClr val="lt1"/>
                </a:solidFill>
                <a:latin typeface="Constantia"/>
                <a:ea typeface="Constantia"/>
                <a:cs typeface="Constantia"/>
                <a:sym typeface="Constantia"/>
              </a:defRPr>
            </a:lvl9pPr>
          </a:lstStyle>
          <a:p>
            <a:endParaRPr/>
          </a:p>
        </p:txBody>
      </p:sp>
      <p:sp>
        <p:nvSpPr>
          <p:cNvPr id="12" name="Google Shape;12;p28"/>
          <p:cNvSpPr txBox="1">
            <a:spLocks noGrp="1"/>
          </p:cNvSpPr>
          <p:nvPr>
            <p:ph type="ftr" idx="11"/>
          </p:nvPr>
        </p:nvSpPr>
        <p:spPr>
          <a:xfrm>
            <a:off x="2133600" y="6203667"/>
            <a:ext cx="3581400" cy="384048"/>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200" b="0" i="0" u="none" strike="noStrike" cap="none">
                <a:solidFill>
                  <a:schemeClr val="lt2"/>
                </a:solidFill>
                <a:latin typeface="Constantia"/>
                <a:ea typeface="Constantia"/>
                <a:cs typeface="Constantia"/>
                <a:sym typeface="Constantia"/>
              </a:defRPr>
            </a:lvl1pPr>
            <a:lvl2pPr marR="0" lvl="1" algn="l" rtl="0">
              <a:spcBef>
                <a:spcPts val="0"/>
              </a:spcBef>
              <a:spcAft>
                <a:spcPts val="0"/>
              </a:spcAft>
              <a:buSzPts val="1400"/>
              <a:buNone/>
              <a:defRPr sz="1800" b="0" i="0" u="none" strike="noStrike" cap="none">
                <a:solidFill>
                  <a:schemeClr val="lt1"/>
                </a:solidFill>
                <a:latin typeface="Constantia"/>
                <a:ea typeface="Constantia"/>
                <a:cs typeface="Constantia"/>
                <a:sym typeface="Constantia"/>
              </a:defRPr>
            </a:lvl2pPr>
            <a:lvl3pPr marR="0" lvl="2" algn="l" rtl="0">
              <a:spcBef>
                <a:spcPts val="0"/>
              </a:spcBef>
              <a:spcAft>
                <a:spcPts val="0"/>
              </a:spcAft>
              <a:buSzPts val="1400"/>
              <a:buNone/>
              <a:defRPr sz="1800" b="0" i="0" u="none" strike="noStrike" cap="none">
                <a:solidFill>
                  <a:schemeClr val="lt1"/>
                </a:solidFill>
                <a:latin typeface="Constantia"/>
                <a:ea typeface="Constantia"/>
                <a:cs typeface="Constantia"/>
                <a:sym typeface="Constantia"/>
              </a:defRPr>
            </a:lvl3pPr>
            <a:lvl4pPr marR="0" lvl="3" algn="l" rtl="0">
              <a:spcBef>
                <a:spcPts val="0"/>
              </a:spcBef>
              <a:spcAft>
                <a:spcPts val="0"/>
              </a:spcAft>
              <a:buSzPts val="1400"/>
              <a:buNone/>
              <a:defRPr sz="1800" b="0" i="0" u="none" strike="noStrike" cap="none">
                <a:solidFill>
                  <a:schemeClr val="lt1"/>
                </a:solidFill>
                <a:latin typeface="Constantia"/>
                <a:ea typeface="Constantia"/>
                <a:cs typeface="Constantia"/>
                <a:sym typeface="Constantia"/>
              </a:defRPr>
            </a:lvl4pPr>
            <a:lvl5pPr marR="0" lvl="4" algn="l" rtl="0">
              <a:spcBef>
                <a:spcPts val="0"/>
              </a:spcBef>
              <a:spcAft>
                <a:spcPts val="0"/>
              </a:spcAft>
              <a:buSzPts val="1400"/>
              <a:buNone/>
              <a:defRPr sz="1800" b="0" i="0" u="none" strike="noStrike" cap="none">
                <a:solidFill>
                  <a:schemeClr val="lt1"/>
                </a:solidFill>
                <a:latin typeface="Constantia"/>
                <a:ea typeface="Constantia"/>
                <a:cs typeface="Constantia"/>
                <a:sym typeface="Constantia"/>
              </a:defRPr>
            </a:lvl5pPr>
            <a:lvl6pPr marR="0" lvl="5" algn="l" rtl="0">
              <a:spcBef>
                <a:spcPts val="0"/>
              </a:spcBef>
              <a:spcAft>
                <a:spcPts val="0"/>
              </a:spcAft>
              <a:buSzPts val="1400"/>
              <a:buNone/>
              <a:defRPr sz="1800" b="0" i="0" u="none" strike="noStrike" cap="none">
                <a:solidFill>
                  <a:schemeClr val="lt1"/>
                </a:solidFill>
                <a:latin typeface="Constantia"/>
                <a:ea typeface="Constantia"/>
                <a:cs typeface="Constantia"/>
                <a:sym typeface="Constantia"/>
              </a:defRPr>
            </a:lvl6pPr>
            <a:lvl7pPr marR="0" lvl="6" algn="l" rtl="0">
              <a:spcBef>
                <a:spcPts val="0"/>
              </a:spcBef>
              <a:spcAft>
                <a:spcPts val="0"/>
              </a:spcAft>
              <a:buSzPts val="1400"/>
              <a:buNone/>
              <a:defRPr sz="1800" b="0" i="0" u="none" strike="noStrike" cap="none">
                <a:solidFill>
                  <a:schemeClr val="lt1"/>
                </a:solidFill>
                <a:latin typeface="Constantia"/>
                <a:ea typeface="Constantia"/>
                <a:cs typeface="Constantia"/>
                <a:sym typeface="Constantia"/>
              </a:defRPr>
            </a:lvl7pPr>
            <a:lvl8pPr marR="0" lvl="7" algn="l" rtl="0">
              <a:spcBef>
                <a:spcPts val="0"/>
              </a:spcBef>
              <a:spcAft>
                <a:spcPts val="0"/>
              </a:spcAft>
              <a:buSzPts val="1400"/>
              <a:buNone/>
              <a:defRPr sz="1800" b="0" i="0" u="none" strike="noStrike" cap="none">
                <a:solidFill>
                  <a:schemeClr val="lt1"/>
                </a:solidFill>
                <a:latin typeface="Constantia"/>
                <a:ea typeface="Constantia"/>
                <a:cs typeface="Constantia"/>
                <a:sym typeface="Constantia"/>
              </a:defRPr>
            </a:lvl8pPr>
            <a:lvl9pPr marR="0" lvl="8" algn="l" rtl="0">
              <a:spcBef>
                <a:spcPts val="0"/>
              </a:spcBef>
              <a:spcAft>
                <a:spcPts val="0"/>
              </a:spcAft>
              <a:buSzPts val="1400"/>
              <a:buNone/>
              <a:defRPr sz="1800" b="0" i="0" u="none" strike="noStrike" cap="none">
                <a:solidFill>
                  <a:schemeClr val="lt1"/>
                </a:solidFill>
                <a:latin typeface="Constantia"/>
                <a:ea typeface="Constantia"/>
                <a:cs typeface="Constantia"/>
                <a:sym typeface="Constantia"/>
              </a:defRPr>
            </a:lvl9pPr>
          </a:lstStyle>
          <a:p>
            <a:endParaRPr/>
          </a:p>
        </p:txBody>
      </p:sp>
      <p:sp>
        <p:nvSpPr>
          <p:cNvPr id="13" name="Google Shape;13;p28"/>
          <p:cNvSpPr txBox="1">
            <a:spLocks noGrp="1"/>
          </p:cNvSpPr>
          <p:nvPr>
            <p:ph type="sldNum" idx="12"/>
          </p:nvPr>
        </p:nvSpPr>
        <p:spPr>
          <a:xfrm>
            <a:off x="8410575" y="6181531"/>
            <a:ext cx="609600" cy="457200"/>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1200" b="0" i="0" u="none" strike="noStrike" cap="none">
                <a:solidFill>
                  <a:schemeClr val="lt2"/>
                </a:solidFill>
                <a:latin typeface="Constantia"/>
                <a:ea typeface="Constantia"/>
                <a:cs typeface="Constantia"/>
                <a:sym typeface="Constantia"/>
              </a:defRPr>
            </a:lvl1pPr>
            <a:lvl2pPr marL="0" marR="0" lvl="1" indent="0" algn="r" rtl="0">
              <a:spcBef>
                <a:spcPts val="0"/>
              </a:spcBef>
              <a:buNone/>
              <a:defRPr sz="1200" b="0" i="0" u="none" strike="noStrike" cap="none">
                <a:solidFill>
                  <a:schemeClr val="lt2"/>
                </a:solidFill>
                <a:latin typeface="Constantia"/>
                <a:ea typeface="Constantia"/>
                <a:cs typeface="Constantia"/>
                <a:sym typeface="Constantia"/>
              </a:defRPr>
            </a:lvl2pPr>
            <a:lvl3pPr marL="0" marR="0" lvl="2" indent="0" algn="r" rtl="0">
              <a:spcBef>
                <a:spcPts val="0"/>
              </a:spcBef>
              <a:buNone/>
              <a:defRPr sz="1200" b="0" i="0" u="none" strike="noStrike" cap="none">
                <a:solidFill>
                  <a:schemeClr val="lt2"/>
                </a:solidFill>
                <a:latin typeface="Constantia"/>
                <a:ea typeface="Constantia"/>
                <a:cs typeface="Constantia"/>
                <a:sym typeface="Constantia"/>
              </a:defRPr>
            </a:lvl3pPr>
            <a:lvl4pPr marL="0" marR="0" lvl="3" indent="0" algn="r" rtl="0">
              <a:spcBef>
                <a:spcPts val="0"/>
              </a:spcBef>
              <a:buNone/>
              <a:defRPr sz="1200" b="0" i="0" u="none" strike="noStrike" cap="none">
                <a:solidFill>
                  <a:schemeClr val="lt2"/>
                </a:solidFill>
                <a:latin typeface="Constantia"/>
                <a:ea typeface="Constantia"/>
                <a:cs typeface="Constantia"/>
                <a:sym typeface="Constantia"/>
              </a:defRPr>
            </a:lvl4pPr>
            <a:lvl5pPr marL="0" marR="0" lvl="4" indent="0" algn="r" rtl="0">
              <a:spcBef>
                <a:spcPts val="0"/>
              </a:spcBef>
              <a:buNone/>
              <a:defRPr sz="1200" b="0" i="0" u="none" strike="noStrike" cap="none">
                <a:solidFill>
                  <a:schemeClr val="lt2"/>
                </a:solidFill>
                <a:latin typeface="Constantia"/>
                <a:ea typeface="Constantia"/>
                <a:cs typeface="Constantia"/>
                <a:sym typeface="Constantia"/>
              </a:defRPr>
            </a:lvl5pPr>
            <a:lvl6pPr marL="0" marR="0" lvl="5" indent="0" algn="r" rtl="0">
              <a:spcBef>
                <a:spcPts val="0"/>
              </a:spcBef>
              <a:buNone/>
              <a:defRPr sz="1200" b="0" i="0" u="none" strike="noStrike" cap="none">
                <a:solidFill>
                  <a:schemeClr val="lt2"/>
                </a:solidFill>
                <a:latin typeface="Constantia"/>
                <a:ea typeface="Constantia"/>
                <a:cs typeface="Constantia"/>
                <a:sym typeface="Constantia"/>
              </a:defRPr>
            </a:lvl6pPr>
            <a:lvl7pPr marL="0" marR="0" lvl="6" indent="0" algn="r" rtl="0">
              <a:spcBef>
                <a:spcPts val="0"/>
              </a:spcBef>
              <a:buNone/>
              <a:defRPr sz="1200" b="0" i="0" u="none" strike="noStrike" cap="none">
                <a:solidFill>
                  <a:schemeClr val="lt2"/>
                </a:solidFill>
                <a:latin typeface="Constantia"/>
                <a:ea typeface="Constantia"/>
                <a:cs typeface="Constantia"/>
                <a:sym typeface="Constantia"/>
              </a:defRPr>
            </a:lvl7pPr>
            <a:lvl8pPr marL="0" marR="0" lvl="7" indent="0" algn="r" rtl="0">
              <a:spcBef>
                <a:spcPts val="0"/>
              </a:spcBef>
              <a:buNone/>
              <a:defRPr sz="1200" b="0" i="0" u="none" strike="noStrike" cap="none">
                <a:solidFill>
                  <a:schemeClr val="lt2"/>
                </a:solidFill>
                <a:latin typeface="Constantia"/>
                <a:ea typeface="Constantia"/>
                <a:cs typeface="Constantia"/>
                <a:sym typeface="Constantia"/>
              </a:defRPr>
            </a:lvl8pPr>
            <a:lvl9pPr marL="0" marR="0" lvl="8" indent="0" algn="r" rtl="0">
              <a:spcBef>
                <a:spcPts val="0"/>
              </a:spcBef>
              <a:buNone/>
              <a:defRPr sz="1200" b="0" i="0" u="none" strike="noStrike" cap="none">
                <a:solidFill>
                  <a:schemeClr val="lt2"/>
                </a:solidFill>
                <a:latin typeface="Constantia"/>
                <a:ea typeface="Constantia"/>
                <a:cs typeface="Constantia"/>
                <a:sym typeface="Constantia"/>
              </a:defRPr>
            </a:lvl9pPr>
          </a:lstStyle>
          <a:p>
            <a:pPr marL="0" lvl="0" indent="0" algn="r" rtl="0">
              <a:spcBef>
                <a:spcPts val="0"/>
              </a:spcBef>
              <a:spcAft>
                <a:spcPts val="0"/>
              </a:spcAft>
              <a:buNone/>
            </a:pPr>
            <a:fld id="{00000000-1234-1234-1234-123412341234}" type="slidenum">
              <a:rPr lang="en-US"/>
              <a:t>‹#›</a:t>
            </a:fld>
            <a:endParaRPr/>
          </a:p>
        </p:txBody>
      </p:sp>
      <p:sp>
        <p:nvSpPr>
          <p:cNvPr id="14" name="Google Shape;14;p28"/>
          <p:cNvSpPr txBox="1">
            <a:spLocks noGrp="1"/>
          </p:cNvSpPr>
          <p:nvPr>
            <p:ph type="title"/>
          </p:nvPr>
        </p:nvSpPr>
        <p:spPr>
          <a:xfrm>
            <a:off x="457200" y="152400"/>
            <a:ext cx="8229600" cy="1219200"/>
          </a:xfrm>
          <a:prstGeom prst="rect">
            <a:avLst/>
          </a:prstGeom>
          <a:noFill/>
          <a:ln>
            <a:noFill/>
          </a:ln>
        </p:spPr>
        <p:txBody>
          <a:bodyPr spcFirstLastPara="1" wrap="square" lIns="91425" tIns="45700" rIns="91425" bIns="45700" anchor="b" anchorCtr="0">
            <a:normAutofit/>
          </a:bodyPr>
          <a:lstStyle>
            <a:lvl1pPr marR="0" lvl="0" algn="l" rtl="0">
              <a:spcBef>
                <a:spcPts val="0"/>
              </a:spcBef>
              <a:spcAft>
                <a:spcPts val="0"/>
              </a:spcAft>
              <a:buClr>
                <a:srgbClr val="F9F9F9"/>
              </a:buClr>
              <a:buSzPts val="4200"/>
              <a:buFont typeface="Constantia"/>
              <a:buNone/>
              <a:defRPr sz="4200" b="0" i="0" u="none" strike="noStrike" cap="none">
                <a:solidFill>
                  <a:srgbClr val="F9F9F9"/>
                </a:solidFill>
                <a:latin typeface="Constantia"/>
                <a:ea typeface="Constantia"/>
                <a:cs typeface="Constantia"/>
                <a:sym typeface="Constant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22"/>
        <p:cNvGrpSpPr/>
        <p:nvPr/>
      </p:nvGrpSpPr>
      <p:grpSpPr>
        <a:xfrm>
          <a:off x="0" y="0"/>
          <a:ext cx="0" cy="0"/>
          <a:chOff x="0" y="0"/>
          <a:chExt cx="0" cy="0"/>
        </a:xfrm>
      </p:grpSpPr>
      <p:sp>
        <p:nvSpPr>
          <p:cNvPr id="123" name="Google Shape;123;p45"/>
          <p:cNvSpPr txBox="1">
            <a:spLocks noGrp="1"/>
          </p:cNvSpPr>
          <p:nvPr>
            <p:ph type="title"/>
          </p:nvPr>
        </p:nvSpPr>
        <p:spPr>
          <a:xfrm>
            <a:off x="457200" y="274638"/>
            <a:ext cx="8229600" cy="1249362"/>
          </a:xfrm>
          <a:prstGeom prst="rect">
            <a:avLst/>
          </a:prstGeom>
          <a:noFill/>
          <a:ln>
            <a:noFill/>
          </a:ln>
        </p:spPr>
        <p:txBody>
          <a:bodyPr spcFirstLastPara="1" wrap="square" lIns="91425" tIns="45700" rIns="91425" bIns="45700" anchor="ctr" anchorCtr="0">
            <a:normAutofit/>
          </a:bodyPr>
          <a:lstStyle>
            <a:lvl1pPr marR="0" lvl="0" algn="l" rtl="0">
              <a:spcBef>
                <a:spcPts val="0"/>
              </a:spcBef>
              <a:spcAft>
                <a:spcPts val="0"/>
              </a:spcAft>
              <a:buClr>
                <a:schemeClr val="lt2"/>
              </a:buClr>
              <a:buSzPts val="3200"/>
              <a:buFont typeface="Century Schoolbook"/>
              <a:buNone/>
              <a:defRPr sz="3200" b="0" i="0" u="none" strike="noStrike" cap="none">
                <a:solidFill>
                  <a:schemeClr val="lt2"/>
                </a:solidFill>
                <a:latin typeface="Century Schoolbook"/>
                <a:ea typeface="Century Schoolbook"/>
                <a:cs typeface="Century Schoolbook"/>
                <a:sym typeface="Century Schoolbook"/>
              </a:defRPr>
            </a:lvl1pPr>
            <a:lvl2pPr marR="0" lvl="1" algn="l" rtl="0">
              <a:spcBef>
                <a:spcPts val="0"/>
              </a:spcBef>
              <a:spcAft>
                <a:spcPts val="0"/>
              </a:spcAft>
              <a:buSzPts val="1400"/>
              <a:buNone/>
              <a:defRPr sz="1800" b="0" i="0" u="none" strike="noStrike" cap="none">
                <a:solidFill>
                  <a:schemeClr val="lt2"/>
                </a:solidFill>
              </a:defRPr>
            </a:lvl2pPr>
            <a:lvl3pPr marR="0" lvl="2" algn="l" rtl="0">
              <a:spcBef>
                <a:spcPts val="0"/>
              </a:spcBef>
              <a:spcAft>
                <a:spcPts val="0"/>
              </a:spcAft>
              <a:buSzPts val="1400"/>
              <a:buNone/>
              <a:defRPr sz="1800" b="0" i="0" u="none" strike="noStrike" cap="none">
                <a:solidFill>
                  <a:schemeClr val="lt2"/>
                </a:solidFill>
              </a:defRPr>
            </a:lvl3pPr>
            <a:lvl4pPr marR="0" lvl="3" algn="l" rtl="0">
              <a:spcBef>
                <a:spcPts val="0"/>
              </a:spcBef>
              <a:spcAft>
                <a:spcPts val="0"/>
              </a:spcAft>
              <a:buSzPts val="1400"/>
              <a:buNone/>
              <a:defRPr sz="1800" b="0" i="0" u="none" strike="noStrike" cap="none">
                <a:solidFill>
                  <a:schemeClr val="lt2"/>
                </a:solidFill>
              </a:defRPr>
            </a:lvl4pPr>
            <a:lvl5pPr marR="0" lvl="4" algn="l" rtl="0">
              <a:spcBef>
                <a:spcPts val="0"/>
              </a:spcBef>
              <a:spcAft>
                <a:spcPts val="0"/>
              </a:spcAft>
              <a:buSzPts val="1400"/>
              <a:buNone/>
              <a:defRPr sz="1800" b="0" i="0" u="none" strike="noStrike" cap="none">
                <a:solidFill>
                  <a:schemeClr val="lt2"/>
                </a:solidFill>
              </a:defRPr>
            </a:lvl5pPr>
            <a:lvl6pPr marR="0" lvl="5" algn="l" rtl="0">
              <a:spcBef>
                <a:spcPts val="0"/>
              </a:spcBef>
              <a:spcAft>
                <a:spcPts val="0"/>
              </a:spcAft>
              <a:buSzPts val="1400"/>
              <a:buNone/>
              <a:defRPr sz="1800" b="0" i="0" u="none" strike="noStrike" cap="none">
                <a:solidFill>
                  <a:schemeClr val="lt2"/>
                </a:solidFill>
              </a:defRPr>
            </a:lvl6pPr>
            <a:lvl7pPr marR="0" lvl="6" algn="l" rtl="0">
              <a:spcBef>
                <a:spcPts val="0"/>
              </a:spcBef>
              <a:spcAft>
                <a:spcPts val="0"/>
              </a:spcAft>
              <a:buSzPts val="1400"/>
              <a:buNone/>
              <a:defRPr sz="1800" b="0" i="0" u="none" strike="noStrike" cap="none">
                <a:solidFill>
                  <a:schemeClr val="lt2"/>
                </a:solidFill>
              </a:defRPr>
            </a:lvl7pPr>
            <a:lvl8pPr marR="0" lvl="7" algn="l" rtl="0">
              <a:spcBef>
                <a:spcPts val="0"/>
              </a:spcBef>
              <a:spcAft>
                <a:spcPts val="0"/>
              </a:spcAft>
              <a:buSzPts val="1400"/>
              <a:buNone/>
              <a:defRPr sz="1800" b="0" i="0" u="none" strike="noStrike" cap="none">
                <a:solidFill>
                  <a:schemeClr val="lt2"/>
                </a:solidFill>
              </a:defRPr>
            </a:lvl8pPr>
            <a:lvl9pPr marR="0" lvl="8" algn="l" rtl="0">
              <a:spcBef>
                <a:spcPts val="0"/>
              </a:spcBef>
              <a:spcAft>
                <a:spcPts val="0"/>
              </a:spcAft>
              <a:buSzPts val="1400"/>
              <a:buNone/>
              <a:defRPr sz="1800" b="0" i="0" u="none" strike="noStrike" cap="none">
                <a:solidFill>
                  <a:schemeClr val="lt2"/>
                </a:solidFill>
              </a:defRPr>
            </a:lvl9pPr>
          </a:lstStyle>
          <a:p>
            <a:endParaRPr/>
          </a:p>
        </p:txBody>
      </p:sp>
      <p:sp>
        <p:nvSpPr>
          <p:cNvPr id="124" name="Google Shape;124;p4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381000" algn="l" rtl="0">
              <a:spcBef>
                <a:spcPts val="480"/>
              </a:spcBef>
              <a:spcAft>
                <a:spcPts val="0"/>
              </a:spcAft>
              <a:buClr>
                <a:schemeClr val="lt1"/>
              </a:buClr>
              <a:buSzPts val="2400"/>
              <a:buFont typeface="Century Schoolbook"/>
              <a:buChar char="•"/>
              <a:defRPr sz="2400" b="0" i="0" u="none" strike="noStrike" cap="none">
                <a:solidFill>
                  <a:schemeClr val="lt1"/>
                </a:solidFill>
                <a:latin typeface="Century Schoolbook"/>
                <a:ea typeface="Century Schoolbook"/>
                <a:cs typeface="Century Schoolbook"/>
                <a:sym typeface="Century Schoolbook"/>
              </a:defRPr>
            </a:lvl1pPr>
            <a:lvl2pPr marL="914400" marR="0" lvl="1" indent="-381000" algn="l" rtl="0">
              <a:spcBef>
                <a:spcPts val="480"/>
              </a:spcBef>
              <a:spcAft>
                <a:spcPts val="0"/>
              </a:spcAft>
              <a:buClr>
                <a:schemeClr val="lt1"/>
              </a:buClr>
              <a:buSzPts val="2400"/>
              <a:buFont typeface="Century Schoolbook"/>
              <a:buChar char="–"/>
              <a:defRPr sz="2400" b="0" i="0" u="none" strike="noStrike" cap="none">
                <a:solidFill>
                  <a:schemeClr val="lt1"/>
                </a:solidFill>
                <a:latin typeface="Century Schoolbook"/>
                <a:ea typeface="Century Schoolbook"/>
                <a:cs typeface="Century Schoolbook"/>
                <a:sym typeface="Century Schoolbook"/>
              </a:defRPr>
            </a:lvl2pPr>
            <a:lvl3pPr marL="1371600" marR="0" lvl="2" indent="-355600"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3pPr>
            <a:lvl4pPr marL="1828800" marR="0" lvl="3" indent="-342900" algn="l" rtl="0">
              <a:spcBef>
                <a:spcPts val="360"/>
              </a:spcBef>
              <a:spcAft>
                <a:spcPts val="0"/>
              </a:spcAft>
              <a:buClr>
                <a:schemeClr val="lt1"/>
              </a:buClr>
              <a:buSzPts val="1800"/>
              <a:buFont typeface="Century Schoolbook"/>
              <a:buChar char="–"/>
              <a:defRPr sz="1800" b="0" i="0" u="none" strike="noStrike" cap="none">
                <a:solidFill>
                  <a:schemeClr val="lt1"/>
                </a:solidFill>
                <a:latin typeface="Century Schoolbook"/>
                <a:ea typeface="Century Schoolbook"/>
                <a:cs typeface="Century Schoolbook"/>
                <a:sym typeface="Century Schoolbook"/>
              </a:defRPr>
            </a:lvl4pPr>
            <a:lvl5pPr marL="2286000" marR="0" lvl="4" indent="-330200" algn="l" rtl="0">
              <a:spcBef>
                <a:spcPts val="320"/>
              </a:spcBef>
              <a:spcAft>
                <a:spcPts val="0"/>
              </a:spcAft>
              <a:buClr>
                <a:schemeClr val="lt1"/>
              </a:buClr>
              <a:buSzPts val="1600"/>
              <a:buFont typeface="Century Schoolbook"/>
              <a:buChar char="»"/>
              <a:defRPr sz="1600" b="0" i="0" u="none" strike="noStrike" cap="none">
                <a:solidFill>
                  <a:schemeClr val="lt1"/>
                </a:solidFill>
                <a:latin typeface="Century Schoolbook"/>
                <a:ea typeface="Century Schoolbook"/>
                <a:cs typeface="Century Schoolbook"/>
                <a:sym typeface="Century Schoolbook"/>
              </a:defRPr>
            </a:lvl5pPr>
            <a:lvl6pPr marL="2743200" marR="0" lvl="5" indent="-355600"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6pPr>
            <a:lvl7pPr marL="3200400" marR="0" lvl="6" indent="-355600"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7pPr>
            <a:lvl8pPr marL="3657600" marR="0" lvl="7" indent="-355600"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8pPr>
            <a:lvl9pPr marL="4114800" marR="0" lvl="8" indent="-355600" algn="l" rtl="0">
              <a:spcBef>
                <a:spcPts val="400"/>
              </a:spcBef>
              <a:spcAft>
                <a:spcPts val="0"/>
              </a:spcAft>
              <a:buClr>
                <a:schemeClr val="lt1"/>
              </a:buClr>
              <a:buSzPts val="2000"/>
              <a:buFont typeface="Century Schoolbook"/>
              <a:buChar char="•"/>
              <a:defRPr sz="2000" b="0" i="0" u="none" strike="noStrike" cap="none">
                <a:solidFill>
                  <a:schemeClr val="lt1"/>
                </a:solidFill>
                <a:latin typeface="Century Schoolbook"/>
                <a:ea typeface="Century Schoolbook"/>
                <a:cs typeface="Century Schoolbook"/>
                <a:sym typeface="Century Schoolbook"/>
              </a:defRPr>
            </a:lvl9pPr>
          </a:lstStyle>
          <a:p>
            <a:endParaRPr/>
          </a:p>
        </p:txBody>
      </p:sp>
      <p:sp>
        <p:nvSpPr>
          <p:cNvPr id="125" name="Google Shape;125;p45"/>
          <p:cNvSpPr txBox="1">
            <a:spLocks noGrp="1"/>
          </p:cNvSpPr>
          <p:nvPr>
            <p:ph type="dt" idx="10"/>
          </p:nvPr>
        </p:nvSpPr>
        <p:spPr>
          <a:xfrm>
            <a:off x="66675" y="6559360"/>
            <a:ext cx="2438400" cy="244475"/>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a:solidFill>
                  <a:schemeClr val="lt2"/>
                </a:solidFill>
                <a:latin typeface="Century Schoolbook"/>
                <a:ea typeface="Century Schoolbook"/>
                <a:cs typeface="Century Schoolbook"/>
                <a:sym typeface="Century Schoolbook"/>
              </a:defRPr>
            </a:lvl1pPr>
            <a:lvl2pPr marR="0" lvl="1" algn="l" rtl="0">
              <a:spcBef>
                <a:spcPts val="0"/>
              </a:spcBef>
              <a:spcAft>
                <a:spcPts val="0"/>
              </a:spcAft>
              <a:buSzPts val="1400"/>
              <a:buNone/>
              <a:defRPr sz="1800" b="0" i="0" u="none" strike="noStrike" cap="none">
                <a:solidFill>
                  <a:schemeClr val="lt1"/>
                </a:solidFill>
                <a:latin typeface="Century Schoolbook"/>
                <a:ea typeface="Century Schoolbook"/>
                <a:cs typeface="Century Schoolbook"/>
                <a:sym typeface="Century Schoolbook"/>
              </a:defRPr>
            </a:lvl2pPr>
            <a:lvl3pPr marR="0" lvl="2" algn="l" rtl="0">
              <a:spcBef>
                <a:spcPts val="0"/>
              </a:spcBef>
              <a:spcAft>
                <a:spcPts val="0"/>
              </a:spcAft>
              <a:buSzPts val="1400"/>
              <a:buNone/>
              <a:defRPr sz="1800" b="0" i="0" u="none" strike="noStrike" cap="none">
                <a:solidFill>
                  <a:schemeClr val="lt1"/>
                </a:solidFill>
                <a:latin typeface="Century Schoolbook"/>
                <a:ea typeface="Century Schoolbook"/>
                <a:cs typeface="Century Schoolbook"/>
                <a:sym typeface="Century Schoolbook"/>
              </a:defRPr>
            </a:lvl3pPr>
            <a:lvl4pPr marR="0" lvl="3" algn="l" rtl="0">
              <a:spcBef>
                <a:spcPts val="0"/>
              </a:spcBef>
              <a:spcAft>
                <a:spcPts val="0"/>
              </a:spcAft>
              <a:buSzPts val="1400"/>
              <a:buNone/>
              <a:defRPr sz="1800" b="0" i="0" u="none" strike="noStrike" cap="none">
                <a:solidFill>
                  <a:schemeClr val="lt1"/>
                </a:solidFill>
                <a:latin typeface="Century Schoolbook"/>
                <a:ea typeface="Century Schoolbook"/>
                <a:cs typeface="Century Schoolbook"/>
                <a:sym typeface="Century Schoolbook"/>
              </a:defRPr>
            </a:lvl4pPr>
            <a:lvl5pPr marR="0" lvl="4" algn="l" rtl="0">
              <a:spcBef>
                <a:spcPts val="0"/>
              </a:spcBef>
              <a:spcAft>
                <a:spcPts val="0"/>
              </a:spcAft>
              <a:buSzPts val="1400"/>
              <a:buNone/>
              <a:defRPr sz="1800" b="0" i="0" u="none" strike="noStrike" cap="none">
                <a:solidFill>
                  <a:schemeClr val="lt1"/>
                </a:solidFill>
                <a:latin typeface="Century Schoolbook"/>
                <a:ea typeface="Century Schoolbook"/>
                <a:cs typeface="Century Schoolbook"/>
                <a:sym typeface="Century Schoolbook"/>
              </a:defRPr>
            </a:lvl5pPr>
            <a:lvl6pPr marR="0" lvl="5" algn="l" rtl="0">
              <a:spcBef>
                <a:spcPts val="0"/>
              </a:spcBef>
              <a:spcAft>
                <a:spcPts val="0"/>
              </a:spcAft>
              <a:buSzPts val="1400"/>
              <a:buNone/>
              <a:defRPr sz="1800" b="0" i="0" u="none" strike="noStrike" cap="none">
                <a:solidFill>
                  <a:schemeClr val="lt1"/>
                </a:solidFill>
                <a:latin typeface="Century Schoolbook"/>
                <a:ea typeface="Century Schoolbook"/>
                <a:cs typeface="Century Schoolbook"/>
                <a:sym typeface="Century Schoolbook"/>
              </a:defRPr>
            </a:lvl6pPr>
            <a:lvl7pPr marR="0" lvl="6" algn="l" rtl="0">
              <a:spcBef>
                <a:spcPts val="0"/>
              </a:spcBef>
              <a:spcAft>
                <a:spcPts val="0"/>
              </a:spcAft>
              <a:buSzPts val="1400"/>
              <a:buNone/>
              <a:defRPr sz="1800" b="0" i="0" u="none" strike="noStrike" cap="none">
                <a:solidFill>
                  <a:schemeClr val="lt1"/>
                </a:solidFill>
                <a:latin typeface="Century Schoolbook"/>
                <a:ea typeface="Century Schoolbook"/>
                <a:cs typeface="Century Schoolbook"/>
                <a:sym typeface="Century Schoolbook"/>
              </a:defRPr>
            </a:lvl7pPr>
            <a:lvl8pPr marR="0" lvl="7" algn="l" rtl="0">
              <a:spcBef>
                <a:spcPts val="0"/>
              </a:spcBef>
              <a:spcAft>
                <a:spcPts val="0"/>
              </a:spcAft>
              <a:buSzPts val="1400"/>
              <a:buNone/>
              <a:defRPr sz="1800" b="0" i="0" u="none" strike="noStrike" cap="none">
                <a:solidFill>
                  <a:schemeClr val="lt1"/>
                </a:solidFill>
                <a:latin typeface="Century Schoolbook"/>
                <a:ea typeface="Century Schoolbook"/>
                <a:cs typeface="Century Schoolbook"/>
                <a:sym typeface="Century Schoolbook"/>
              </a:defRPr>
            </a:lvl8pPr>
            <a:lvl9pPr marR="0" lvl="8" algn="l" rtl="0">
              <a:spcBef>
                <a:spcPts val="0"/>
              </a:spcBef>
              <a:spcAft>
                <a:spcPts val="0"/>
              </a:spcAft>
              <a:buSzPts val="1400"/>
              <a:buNone/>
              <a:defRPr sz="1800" b="0" i="0" u="none" strike="noStrike" cap="none">
                <a:solidFill>
                  <a:schemeClr val="lt1"/>
                </a:solidFill>
                <a:latin typeface="Century Schoolbook"/>
                <a:ea typeface="Century Schoolbook"/>
                <a:cs typeface="Century Schoolbook"/>
                <a:sym typeface="Century Schoolbook"/>
              </a:defRPr>
            </a:lvl9pPr>
          </a:lstStyle>
          <a:p>
            <a:endParaRPr/>
          </a:p>
        </p:txBody>
      </p:sp>
      <p:sp>
        <p:nvSpPr>
          <p:cNvPr id="126" name="Google Shape;126;p45"/>
          <p:cNvSpPr txBox="1">
            <a:spLocks noGrp="1"/>
          </p:cNvSpPr>
          <p:nvPr>
            <p:ph type="ftr" idx="11"/>
          </p:nvPr>
        </p:nvSpPr>
        <p:spPr>
          <a:xfrm>
            <a:off x="2995653" y="6558153"/>
            <a:ext cx="4648200" cy="246888"/>
          </a:xfrm>
          <a:prstGeom prst="rect">
            <a:avLst/>
          </a:prstGeom>
          <a:noFill/>
          <a:ln>
            <a:noFill/>
          </a:ln>
        </p:spPr>
        <p:txBody>
          <a:bodyPr spcFirstLastPara="1" wrap="square" lIns="91425" tIns="45700" rIns="91425" bIns="45700" anchor="b" anchorCtr="0">
            <a:noAutofit/>
          </a:bodyPr>
          <a:lstStyle>
            <a:lvl1pPr marR="0" lvl="0" algn="ctr" rtl="0">
              <a:spcBef>
                <a:spcPts val="0"/>
              </a:spcBef>
              <a:spcAft>
                <a:spcPts val="0"/>
              </a:spcAft>
              <a:buSzPts val="1400"/>
              <a:buNone/>
              <a:defRPr sz="1200">
                <a:solidFill>
                  <a:schemeClr val="lt2"/>
                </a:solidFill>
                <a:latin typeface="Century Schoolbook"/>
                <a:ea typeface="Century Schoolbook"/>
                <a:cs typeface="Century Schoolbook"/>
                <a:sym typeface="Century Schoolbook"/>
              </a:defRPr>
            </a:lvl1pPr>
            <a:lvl2pPr marR="0" lvl="1" algn="l" rtl="0">
              <a:spcBef>
                <a:spcPts val="0"/>
              </a:spcBef>
              <a:spcAft>
                <a:spcPts val="0"/>
              </a:spcAft>
              <a:buSzPts val="1400"/>
              <a:buNone/>
              <a:defRPr sz="1800" b="0" i="0" u="none" strike="noStrike" cap="none">
                <a:solidFill>
                  <a:schemeClr val="lt1"/>
                </a:solidFill>
                <a:latin typeface="Century Schoolbook"/>
                <a:ea typeface="Century Schoolbook"/>
                <a:cs typeface="Century Schoolbook"/>
                <a:sym typeface="Century Schoolbook"/>
              </a:defRPr>
            </a:lvl2pPr>
            <a:lvl3pPr marR="0" lvl="2" algn="l" rtl="0">
              <a:spcBef>
                <a:spcPts val="0"/>
              </a:spcBef>
              <a:spcAft>
                <a:spcPts val="0"/>
              </a:spcAft>
              <a:buSzPts val="1400"/>
              <a:buNone/>
              <a:defRPr sz="1800" b="0" i="0" u="none" strike="noStrike" cap="none">
                <a:solidFill>
                  <a:schemeClr val="lt1"/>
                </a:solidFill>
                <a:latin typeface="Century Schoolbook"/>
                <a:ea typeface="Century Schoolbook"/>
                <a:cs typeface="Century Schoolbook"/>
                <a:sym typeface="Century Schoolbook"/>
              </a:defRPr>
            </a:lvl3pPr>
            <a:lvl4pPr marR="0" lvl="3" algn="l" rtl="0">
              <a:spcBef>
                <a:spcPts val="0"/>
              </a:spcBef>
              <a:spcAft>
                <a:spcPts val="0"/>
              </a:spcAft>
              <a:buSzPts val="1400"/>
              <a:buNone/>
              <a:defRPr sz="1800" b="0" i="0" u="none" strike="noStrike" cap="none">
                <a:solidFill>
                  <a:schemeClr val="lt1"/>
                </a:solidFill>
                <a:latin typeface="Century Schoolbook"/>
                <a:ea typeface="Century Schoolbook"/>
                <a:cs typeface="Century Schoolbook"/>
                <a:sym typeface="Century Schoolbook"/>
              </a:defRPr>
            </a:lvl4pPr>
            <a:lvl5pPr marR="0" lvl="4" algn="l" rtl="0">
              <a:spcBef>
                <a:spcPts val="0"/>
              </a:spcBef>
              <a:spcAft>
                <a:spcPts val="0"/>
              </a:spcAft>
              <a:buSzPts val="1400"/>
              <a:buNone/>
              <a:defRPr sz="1800" b="0" i="0" u="none" strike="noStrike" cap="none">
                <a:solidFill>
                  <a:schemeClr val="lt1"/>
                </a:solidFill>
                <a:latin typeface="Century Schoolbook"/>
                <a:ea typeface="Century Schoolbook"/>
                <a:cs typeface="Century Schoolbook"/>
                <a:sym typeface="Century Schoolbook"/>
              </a:defRPr>
            </a:lvl5pPr>
            <a:lvl6pPr marR="0" lvl="5" algn="l" rtl="0">
              <a:spcBef>
                <a:spcPts val="0"/>
              </a:spcBef>
              <a:spcAft>
                <a:spcPts val="0"/>
              </a:spcAft>
              <a:buSzPts val="1400"/>
              <a:buNone/>
              <a:defRPr sz="1800" b="0" i="0" u="none" strike="noStrike" cap="none">
                <a:solidFill>
                  <a:schemeClr val="lt1"/>
                </a:solidFill>
                <a:latin typeface="Century Schoolbook"/>
                <a:ea typeface="Century Schoolbook"/>
                <a:cs typeface="Century Schoolbook"/>
                <a:sym typeface="Century Schoolbook"/>
              </a:defRPr>
            </a:lvl6pPr>
            <a:lvl7pPr marR="0" lvl="6" algn="l" rtl="0">
              <a:spcBef>
                <a:spcPts val="0"/>
              </a:spcBef>
              <a:spcAft>
                <a:spcPts val="0"/>
              </a:spcAft>
              <a:buSzPts val="1400"/>
              <a:buNone/>
              <a:defRPr sz="1800" b="0" i="0" u="none" strike="noStrike" cap="none">
                <a:solidFill>
                  <a:schemeClr val="lt1"/>
                </a:solidFill>
                <a:latin typeface="Century Schoolbook"/>
                <a:ea typeface="Century Schoolbook"/>
                <a:cs typeface="Century Schoolbook"/>
                <a:sym typeface="Century Schoolbook"/>
              </a:defRPr>
            </a:lvl7pPr>
            <a:lvl8pPr marR="0" lvl="7" algn="l" rtl="0">
              <a:spcBef>
                <a:spcPts val="0"/>
              </a:spcBef>
              <a:spcAft>
                <a:spcPts val="0"/>
              </a:spcAft>
              <a:buSzPts val="1400"/>
              <a:buNone/>
              <a:defRPr sz="1800" b="0" i="0" u="none" strike="noStrike" cap="none">
                <a:solidFill>
                  <a:schemeClr val="lt1"/>
                </a:solidFill>
                <a:latin typeface="Century Schoolbook"/>
                <a:ea typeface="Century Schoolbook"/>
                <a:cs typeface="Century Schoolbook"/>
                <a:sym typeface="Century Schoolbook"/>
              </a:defRPr>
            </a:lvl8pPr>
            <a:lvl9pPr marR="0" lvl="8" algn="l" rtl="0">
              <a:spcBef>
                <a:spcPts val="0"/>
              </a:spcBef>
              <a:spcAft>
                <a:spcPts val="0"/>
              </a:spcAft>
              <a:buSzPts val="1400"/>
              <a:buNone/>
              <a:defRPr sz="1800" b="0" i="0" u="none" strike="noStrike" cap="none">
                <a:solidFill>
                  <a:schemeClr val="lt1"/>
                </a:solidFill>
                <a:latin typeface="Century Schoolbook"/>
                <a:ea typeface="Century Schoolbook"/>
                <a:cs typeface="Century Schoolbook"/>
                <a:sym typeface="Century Schoolbook"/>
              </a:defRPr>
            </a:lvl9pPr>
          </a:lstStyle>
          <a:p>
            <a:endParaRPr/>
          </a:p>
        </p:txBody>
      </p:sp>
      <p:sp>
        <p:nvSpPr>
          <p:cNvPr id="127" name="Google Shape;127;p45"/>
          <p:cNvSpPr txBox="1">
            <a:spLocks noGrp="1"/>
          </p:cNvSpPr>
          <p:nvPr>
            <p:ph type="sldNum" idx="12"/>
          </p:nvPr>
        </p:nvSpPr>
        <p:spPr>
          <a:xfrm>
            <a:off x="8172450" y="6559360"/>
            <a:ext cx="914400" cy="244475"/>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200">
                <a:solidFill>
                  <a:schemeClr val="lt2"/>
                </a:solidFill>
                <a:latin typeface="Century Schoolbook"/>
                <a:ea typeface="Century Schoolbook"/>
                <a:cs typeface="Century Schoolbook"/>
                <a:sym typeface="Century Schoolbook"/>
              </a:defRPr>
            </a:lvl1pPr>
            <a:lvl2pPr marL="0" marR="0" lvl="1" indent="0" algn="r" rtl="0">
              <a:spcBef>
                <a:spcPts val="0"/>
              </a:spcBef>
              <a:buNone/>
              <a:defRPr sz="1200">
                <a:solidFill>
                  <a:schemeClr val="lt2"/>
                </a:solidFill>
                <a:latin typeface="Century Schoolbook"/>
                <a:ea typeface="Century Schoolbook"/>
                <a:cs typeface="Century Schoolbook"/>
                <a:sym typeface="Century Schoolbook"/>
              </a:defRPr>
            </a:lvl2pPr>
            <a:lvl3pPr marL="0" marR="0" lvl="2" indent="0" algn="r" rtl="0">
              <a:spcBef>
                <a:spcPts val="0"/>
              </a:spcBef>
              <a:buNone/>
              <a:defRPr sz="1200">
                <a:solidFill>
                  <a:schemeClr val="lt2"/>
                </a:solidFill>
                <a:latin typeface="Century Schoolbook"/>
                <a:ea typeface="Century Schoolbook"/>
                <a:cs typeface="Century Schoolbook"/>
                <a:sym typeface="Century Schoolbook"/>
              </a:defRPr>
            </a:lvl3pPr>
            <a:lvl4pPr marL="0" marR="0" lvl="3" indent="0" algn="r" rtl="0">
              <a:spcBef>
                <a:spcPts val="0"/>
              </a:spcBef>
              <a:buNone/>
              <a:defRPr sz="1200">
                <a:solidFill>
                  <a:schemeClr val="lt2"/>
                </a:solidFill>
                <a:latin typeface="Century Schoolbook"/>
                <a:ea typeface="Century Schoolbook"/>
                <a:cs typeface="Century Schoolbook"/>
                <a:sym typeface="Century Schoolbook"/>
              </a:defRPr>
            </a:lvl4pPr>
            <a:lvl5pPr marL="0" marR="0" lvl="4" indent="0" algn="r" rtl="0">
              <a:spcBef>
                <a:spcPts val="0"/>
              </a:spcBef>
              <a:buNone/>
              <a:defRPr sz="1200">
                <a:solidFill>
                  <a:schemeClr val="lt2"/>
                </a:solidFill>
                <a:latin typeface="Century Schoolbook"/>
                <a:ea typeface="Century Schoolbook"/>
                <a:cs typeface="Century Schoolbook"/>
                <a:sym typeface="Century Schoolbook"/>
              </a:defRPr>
            </a:lvl5pPr>
            <a:lvl6pPr marL="0" marR="0" lvl="5" indent="0" algn="r" rtl="0">
              <a:spcBef>
                <a:spcPts val="0"/>
              </a:spcBef>
              <a:buNone/>
              <a:defRPr sz="1200">
                <a:solidFill>
                  <a:schemeClr val="lt2"/>
                </a:solidFill>
                <a:latin typeface="Century Schoolbook"/>
                <a:ea typeface="Century Schoolbook"/>
                <a:cs typeface="Century Schoolbook"/>
                <a:sym typeface="Century Schoolbook"/>
              </a:defRPr>
            </a:lvl6pPr>
            <a:lvl7pPr marL="0" marR="0" lvl="6" indent="0" algn="r" rtl="0">
              <a:spcBef>
                <a:spcPts val="0"/>
              </a:spcBef>
              <a:buNone/>
              <a:defRPr sz="1200">
                <a:solidFill>
                  <a:schemeClr val="lt2"/>
                </a:solidFill>
                <a:latin typeface="Century Schoolbook"/>
                <a:ea typeface="Century Schoolbook"/>
                <a:cs typeface="Century Schoolbook"/>
                <a:sym typeface="Century Schoolbook"/>
              </a:defRPr>
            </a:lvl7pPr>
            <a:lvl8pPr marL="0" marR="0" lvl="7" indent="0" algn="r" rtl="0">
              <a:spcBef>
                <a:spcPts val="0"/>
              </a:spcBef>
              <a:buNone/>
              <a:defRPr sz="1200">
                <a:solidFill>
                  <a:schemeClr val="lt2"/>
                </a:solidFill>
                <a:latin typeface="Century Schoolbook"/>
                <a:ea typeface="Century Schoolbook"/>
                <a:cs typeface="Century Schoolbook"/>
                <a:sym typeface="Century Schoolbook"/>
              </a:defRPr>
            </a:lvl8pPr>
            <a:lvl9pPr marL="0" marR="0" lvl="8" indent="0" algn="r" rtl="0">
              <a:spcBef>
                <a:spcPts val="0"/>
              </a:spcBef>
              <a:buNone/>
              <a:defRPr sz="1200">
                <a:solidFill>
                  <a:schemeClr val="lt2"/>
                </a:solidFill>
                <a:latin typeface="Century Schoolbook"/>
                <a:ea typeface="Century Schoolbook"/>
                <a:cs typeface="Century Schoolbook"/>
                <a:sym typeface="Century Schoolbook"/>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 id="2147483684" r:id="rId19"/>
    <p:sldLayoutId id="2147483685" r:id="rId20"/>
    <p:sldLayoutId id="2147483686" r:id="rId21"/>
    <p:sldLayoutId id="2147483687" r:id="rId22"/>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26.jpg"/><Relationship Id="rId4" Type="http://schemas.openxmlformats.org/officeDocument/2006/relationships/image" Target="../media/image25.jpg"/></Relationships>
</file>

<file path=ppt/slides/_rels/slide1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9.jpg"/><Relationship Id="rId4" Type="http://schemas.openxmlformats.org/officeDocument/2006/relationships/image" Target="../media/image28.jpg"/></Relationships>
</file>

<file path=ppt/slides/_rels/slide1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33.jpg"/><Relationship Id="rId4" Type="http://schemas.openxmlformats.org/officeDocument/2006/relationships/image" Target="../media/image32.jpg"/></Relationships>
</file>

<file path=ppt/slides/_rels/slide1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jpg"/></Relationships>
</file>

<file path=ppt/slides/_rels/slide1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41.jpg"/><Relationship Id="rId4" Type="http://schemas.openxmlformats.org/officeDocument/2006/relationships/image" Target="../media/image40.jpg"/></Relationships>
</file>

<file path=ppt/slides/_rels/slide16.xml.rels><?xml version="1.0" encoding="UTF-8" standalone="yes"?>
<Relationships xmlns="http://schemas.openxmlformats.org/package/2006/relationships"><Relationship Id="rId8" Type="http://schemas.openxmlformats.org/officeDocument/2006/relationships/image" Target="../media/image47.jpg"/><Relationship Id="rId3" Type="http://schemas.openxmlformats.org/officeDocument/2006/relationships/image" Target="../media/image42.jpg"/><Relationship Id="rId7" Type="http://schemas.openxmlformats.org/officeDocument/2006/relationships/image" Target="../media/image46.jpg"/><Relationship Id="rId12" Type="http://schemas.openxmlformats.org/officeDocument/2006/relationships/image" Target="../media/image51.jp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45.jpg"/><Relationship Id="rId11" Type="http://schemas.openxmlformats.org/officeDocument/2006/relationships/image" Target="../media/image50.jpg"/><Relationship Id="rId5" Type="http://schemas.openxmlformats.org/officeDocument/2006/relationships/image" Target="../media/image44.jpg"/><Relationship Id="rId10" Type="http://schemas.openxmlformats.org/officeDocument/2006/relationships/image" Target="../media/image49.jpg"/><Relationship Id="rId4" Type="http://schemas.openxmlformats.org/officeDocument/2006/relationships/image" Target="../media/image43.jpg"/><Relationship Id="rId9" Type="http://schemas.openxmlformats.org/officeDocument/2006/relationships/image" Target="../media/image48.jpg"/></Relationships>
</file>

<file path=ppt/slides/_rels/slide17.xml.rels><?xml version="1.0" encoding="UTF-8" standalone="yes"?>
<Relationships xmlns="http://schemas.openxmlformats.org/package/2006/relationships"><Relationship Id="rId8" Type="http://schemas.openxmlformats.org/officeDocument/2006/relationships/image" Target="../media/image57.jpg"/><Relationship Id="rId3" Type="http://schemas.openxmlformats.org/officeDocument/2006/relationships/image" Target="../media/image52.jpg"/><Relationship Id="rId7" Type="http://schemas.openxmlformats.org/officeDocument/2006/relationships/image" Target="../media/image56.jp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55.jpg"/><Relationship Id="rId5" Type="http://schemas.openxmlformats.org/officeDocument/2006/relationships/image" Target="../media/image54.jpg"/><Relationship Id="rId4" Type="http://schemas.openxmlformats.org/officeDocument/2006/relationships/image" Target="../media/image53.jpg"/></Relationships>
</file>

<file path=ppt/slides/_rels/slide1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60.jpg"/><Relationship Id="rId4" Type="http://schemas.openxmlformats.org/officeDocument/2006/relationships/image" Target="../media/image59.jpg"/></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67.jpg"/><Relationship Id="rId13" Type="http://schemas.openxmlformats.org/officeDocument/2006/relationships/image" Target="../media/image72.jpg"/><Relationship Id="rId3" Type="http://schemas.openxmlformats.org/officeDocument/2006/relationships/image" Target="../media/image62.jpg"/><Relationship Id="rId7" Type="http://schemas.openxmlformats.org/officeDocument/2006/relationships/image" Target="../media/image66.jpg"/><Relationship Id="rId12" Type="http://schemas.openxmlformats.org/officeDocument/2006/relationships/image" Target="../media/image71.jp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65.jpg"/><Relationship Id="rId11" Type="http://schemas.openxmlformats.org/officeDocument/2006/relationships/image" Target="../media/image70.jpg"/><Relationship Id="rId5" Type="http://schemas.openxmlformats.org/officeDocument/2006/relationships/image" Target="../media/image64.jpg"/><Relationship Id="rId10" Type="http://schemas.openxmlformats.org/officeDocument/2006/relationships/image" Target="../media/image69.jpg"/><Relationship Id="rId4" Type="http://schemas.openxmlformats.org/officeDocument/2006/relationships/image" Target="../media/image63.jpg"/><Relationship Id="rId9" Type="http://schemas.openxmlformats.org/officeDocument/2006/relationships/image" Target="../media/image68.jpg"/></Relationships>
</file>

<file path=ppt/slides/_rels/slide21.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22.xml"/><Relationship Id="rId1" Type="http://schemas.openxmlformats.org/officeDocument/2006/relationships/slideLayout" Target="../slideLayouts/slideLayout5.xml"/><Relationship Id="rId5" Type="http://schemas.openxmlformats.org/officeDocument/2006/relationships/image" Target="../media/image76.jpg"/><Relationship Id="rId4" Type="http://schemas.openxmlformats.org/officeDocument/2006/relationships/image" Target="../media/image75.jpg"/></Relationships>
</file>

<file path=ppt/slides/_rels/slide23.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78.jpg"/></Relationships>
</file>

<file path=ppt/slides/_rels/slide24.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78.jp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7.jpg"/><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0.jpg"/><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14.jpg"/><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15.jpg"/><Relationship Id="rId7"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23.jpg"/><Relationship Id="rId4" Type="http://schemas.openxmlformats.org/officeDocument/2006/relationships/image" Target="../media/image2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1"/>
          <p:cNvSpPr txBox="1">
            <a:spLocks noGrp="1"/>
          </p:cNvSpPr>
          <p:nvPr>
            <p:ph type="title"/>
          </p:nvPr>
        </p:nvSpPr>
        <p:spPr>
          <a:xfrm>
            <a:off x="228600" y="4267200"/>
            <a:ext cx="8298485" cy="1066800"/>
          </a:xfrm>
          <a:prstGeom prst="rect">
            <a:avLst/>
          </a:prstGeom>
          <a:noFill/>
          <a:ln>
            <a:noFill/>
          </a:ln>
        </p:spPr>
        <p:txBody>
          <a:bodyPr spcFirstLastPara="1" wrap="square" lIns="91425" tIns="45700" rIns="91425" bIns="0" anchor="b" anchorCtr="0">
            <a:normAutofit/>
          </a:bodyPr>
          <a:lstStyle/>
          <a:p>
            <a:pPr marL="0" lvl="0" indent="0" algn="r" rtl="0">
              <a:spcBef>
                <a:spcPts val="0"/>
              </a:spcBef>
              <a:spcAft>
                <a:spcPts val="0"/>
              </a:spcAft>
              <a:buClr>
                <a:srgbClr val="F9F9F9"/>
              </a:buClr>
              <a:buSzPts val="4200"/>
              <a:buFont typeface="Constantia"/>
              <a:buNone/>
            </a:pPr>
            <a:r>
              <a:rPr lang="en-US"/>
              <a:t>The Oregon Dunes</a:t>
            </a:r>
            <a:endParaRPr/>
          </a:p>
        </p:txBody>
      </p:sp>
      <p:sp>
        <p:nvSpPr>
          <p:cNvPr id="300" name="Google Shape;300;p1"/>
          <p:cNvSpPr txBox="1">
            <a:spLocks noGrp="1"/>
          </p:cNvSpPr>
          <p:nvPr>
            <p:ph type="body" idx="1"/>
          </p:nvPr>
        </p:nvSpPr>
        <p:spPr>
          <a:xfrm>
            <a:off x="2133599" y="5438775"/>
            <a:ext cx="6386946" cy="657225"/>
          </a:xfrm>
          <a:prstGeom prst="rect">
            <a:avLst/>
          </a:prstGeom>
          <a:noFill/>
          <a:ln>
            <a:noFill/>
          </a:ln>
        </p:spPr>
        <p:txBody>
          <a:bodyPr spcFirstLastPara="1" wrap="square" lIns="91425" tIns="0" rIns="91425" bIns="45700" anchor="t" anchorCtr="0">
            <a:noAutofit/>
          </a:bodyPr>
          <a:lstStyle/>
          <a:p>
            <a:pPr marL="0" marR="0" lvl="0" indent="0" algn="r" rtl="0">
              <a:spcBef>
                <a:spcPts val="0"/>
              </a:spcBef>
              <a:spcAft>
                <a:spcPts val="0"/>
              </a:spcAft>
              <a:buSzPts val="1530"/>
              <a:buFont typeface="Constantia"/>
              <a:buNone/>
            </a:pPr>
            <a:r>
              <a:rPr lang="en-US"/>
              <a:t>A Vanishing Landscape</a:t>
            </a:r>
            <a:endParaRPr/>
          </a:p>
        </p:txBody>
      </p:sp>
      <p:pic>
        <p:nvPicPr>
          <p:cNvPr id="301" name="Google Shape;301;p1"/>
          <p:cNvPicPr preferRelativeResize="0">
            <a:picLocks noGrp="1"/>
          </p:cNvPicPr>
          <p:nvPr>
            <p:ph type="pic" idx="2"/>
          </p:nvPr>
        </p:nvPicPr>
        <p:blipFill rotWithShape="1">
          <a:blip r:embed="rId3">
            <a:alphaModFix/>
          </a:blip>
          <a:srcRect/>
          <a:stretch/>
        </p:blipFill>
        <p:spPr>
          <a:xfrm>
            <a:off x="1328352" y="498872"/>
            <a:ext cx="7045410" cy="4073128"/>
          </a:xfrm>
          <a:prstGeom prst="rect">
            <a:avLst/>
          </a:prstGeom>
          <a:solidFill>
            <a:schemeClr val="accent1"/>
          </a:solidFill>
          <a:ln w="38100" cap="flat" cmpd="sng">
            <a:solidFill>
              <a:srgbClr val="78846A"/>
            </a:solidFill>
            <a:prstDash val="solid"/>
            <a:round/>
            <a:headEnd type="none" w="sm" len="sm"/>
            <a:tailEnd type="none" w="sm" len="sm"/>
          </a:ln>
          <a:effectLst>
            <a:outerShdw blurRad="50800" dist="50800" dir="2700000" algn="tl" rotWithShape="0">
              <a:srgbClr val="000000">
                <a:alpha val="49803"/>
              </a:srgbClr>
            </a:outerShdw>
          </a:effectLst>
        </p:spPr>
      </p:pic>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pic>
        <p:nvPicPr>
          <p:cNvPr id="392" name="Google Shape;392;p10"/>
          <p:cNvPicPr preferRelativeResize="0">
            <a:picLocks noGrp="1"/>
          </p:cNvPicPr>
          <p:nvPr>
            <p:ph type="pic" idx="4"/>
          </p:nvPr>
        </p:nvPicPr>
        <p:blipFill rotWithShape="1">
          <a:blip r:embed="rId3">
            <a:alphaModFix/>
          </a:blip>
          <a:srcRect/>
          <a:stretch/>
        </p:blipFill>
        <p:spPr>
          <a:xfrm>
            <a:off x="457200" y="562216"/>
            <a:ext cx="3962400" cy="2581388"/>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803"/>
              </a:srgbClr>
            </a:outerShdw>
          </a:effectLst>
        </p:spPr>
      </p:pic>
      <p:sp>
        <p:nvSpPr>
          <p:cNvPr id="393" name="Google Shape;393;p10"/>
          <p:cNvSpPr txBox="1"/>
          <p:nvPr/>
        </p:nvSpPr>
        <p:spPr>
          <a:xfrm>
            <a:off x="457200" y="3352800"/>
            <a:ext cx="3505200" cy="1371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F9F9F9"/>
              </a:buClr>
              <a:buSzPts val="4200"/>
              <a:buFont typeface="Constantia"/>
              <a:buNone/>
            </a:pPr>
            <a:r>
              <a:rPr lang="en-US" sz="4200" b="0" i="0" u="none" strike="noStrike" cap="none">
                <a:solidFill>
                  <a:srgbClr val="F9F9F9"/>
                </a:solidFill>
                <a:latin typeface="Constantia"/>
                <a:ea typeface="Constantia"/>
                <a:cs typeface="Constantia"/>
                <a:sym typeface="Constantia"/>
              </a:rPr>
              <a:t>How did it get here?</a:t>
            </a:r>
            <a:endParaRPr/>
          </a:p>
        </p:txBody>
      </p:sp>
      <p:pic>
        <p:nvPicPr>
          <p:cNvPr id="394" name="Google Shape;394;p10" descr="plantinggrassmechanicaldateunknown.jpg"/>
          <p:cNvPicPr preferRelativeResize="0">
            <a:picLocks noGrp="1"/>
          </p:cNvPicPr>
          <p:nvPr>
            <p:ph type="pic" idx="2"/>
          </p:nvPr>
        </p:nvPicPr>
        <p:blipFill rotWithShape="1">
          <a:blip r:embed="rId4">
            <a:alphaModFix/>
          </a:blip>
          <a:srcRect l="8110" r="8109"/>
          <a:stretch/>
        </p:blipFill>
        <p:spPr>
          <a:xfrm>
            <a:off x="4800600" y="533400"/>
            <a:ext cx="3878500" cy="3070479"/>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803"/>
              </a:srgbClr>
            </a:outerShdw>
          </a:effectLst>
        </p:spPr>
      </p:pic>
      <p:sp>
        <p:nvSpPr>
          <p:cNvPr id="395" name="Google Shape;395;p10"/>
          <p:cNvSpPr txBox="1"/>
          <p:nvPr/>
        </p:nvSpPr>
        <p:spPr>
          <a:xfrm>
            <a:off x="1295400" y="609600"/>
            <a:ext cx="23622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rgbClr val="7A610D"/>
                </a:solidFill>
                <a:latin typeface="Constantia"/>
                <a:ea typeface="Constantia"/>
                <a:cs typeface="Constantia"/>
                <a:sym typeface="Constantia"/>
              </a:rPr>
              <a:t>1930’s CCC Planting</a:t>
            </a:r>
            <a:endParaRPr/>
          </a:p>
        </p:txBody>
      </p:sp>
      <p:sp>
        <p:nvSpPr>
          <p:cNvPr id="396" name="Google Shape;396;p10"/>
          <p:cNvSpPr txBox="1"/>
          <p:nvPr/>
        </p:nvSpPr>
        <p:spPr>
          <a:xfrm>
            <a:off x="5486400" y="609601"/>
            <a:ext cx="32004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7A610D"/>
                </a:solidFill>
                <a:latin typeface="Constantia"/>
                <a:ea typeface="Constantia"/>
                <a:cs typeface="Constantia"/>
                <a:sym typeface="Constantia"/>
              </a:rPr>
              <a:t>1948? Mechanical Planting</a:t>
            </a:r>
            <a:endParaRPr/>
          </a:p>
        </p:txBody>
      </p:sp>
      <p:pic>
        <p:nvPicPr>
          <p:cNvPr id="397" name="Google Shape;397;p10"/>
          <p:cNvPicPr preferRelativeResize="0">
            <a:picLocks noGrp="1"/>
          </p:cNvPicPr>
          <p:nvPr>
            <p:ph type="pic" idx="4"/>
          </p:nvPr>
        </p:nvPicPr>
        <p:blipFill rotWithShape="1">
          <a:blip r:embed="rId5">
            <a:alphaModFix/>
          </a:blip>
          <a:srcRect/>
          <a:stretch/>
        </p:blipFill>
        <p:spPr>
          <a:xfrm>
            <a:off x="4800600" y="3810000"/>
            <a:ext cx="3858638" cy="2667000"/>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803"/>
              </a:srgbClr>
            </a:outerShdw>
          </a:effectLst>
        </p:spPr>
      </p:pic>
      <p:sp>
        <p:nvSpPr>
          <p:cNvPr id="398" name="Google Shape;398;p10"/>
          <p:cNvSpPr txBox="1"/>
          <p:nvPr/>
        </p:nvSpPr>
        <p:spPr>
          <a:xfrm>
            <a:off x="5644069" y="3886200"/>
            <a:ext cx="25908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7A610D"/>
                </a:solidFill>
                <a:latin typeface="Constantia"/>
                <a:ea typeface="Constantia"/>
                <a:cs typeface="Constantia"/>
                <a:sym typeface="Constantia"/>
              </a:rPr>
              <a:t>1970’s Private Planting</a:t>
            </a:r>
            <a:endParaRPr/>
          </a:p>
        </p:txBody>
      </p:sp>
      <p:sp>
        <p:nvSpPr>
          <p:cNvPr id="399" name="Google Shape;399;p10"/>
          <p:cNvSpPr txBox="1"/>
          <p:nvPr/>
        </p:nvSpPr>
        <p:spPr>
          <a:xfrm>
            <a:off x="609600" y="4419600"/>
            <a:ext cx="3962400" cy="1905000"/>
          </a:xfrm>
          <a:prstGeom prst="rect">
            <a:avLst/>
          </a:prstGeom>
          <a:noFill/>
          <a:ln>
            <a:noFill/>
          </a:ln>
        </p:spPr>
        <p:txBody>
          <a:bodyPr spcFirstLastPara="1" wrap="square" lIns="91425" tIns="45700" rIns="91425" bIns="45700" anchor="ctr" anchorCtr="0">
            <a:normAutofit/>
          </a:bodyPr>
          <a:lstStyle/>
          <a:p>
            <a:pPr marL="285750" marR="0" lvl="0" indent="-285750" algn="l" rtl="0">
              <a:spcBef>
                <a:spcPts val="0"/>
              </a:spcBef>
              <a:spcAft>
                <a:spcPts val="0"/>
              </a:spcAft>
              <a:buClr>
                <a:schemeClr val="lt2"/>
              </a:buClr>
              <a:buSzPts val="1600"/>
              <a:buFont typeface="Noto Sans Symbols"/>
              <a:buChar char="⮚"/>
            </a:pPr>
            <a:r>
              <a:rPr lang="en-US" sz="1600" b="0" u="none">
                <a:solidFill>
                  <a:schemeClr val="lt2"/>
                </a:solidFill>
                <a:latin typeface="Constantia"/>
                <a:ea typeface="Constantia"/>
                <a:cs typeface="Constantia"/>
                <a:sym typeface="Constantia"/>
              </a:rPr>
              <a:t>Planting began in late 1800’s</a:t>
            </a:r>
            <a:endParaRPr/>
          </a:p>
          <a:p>
            <a:pPr marL="285750" marR="0" lvl="0" indent="-285750" algn="l" rtl="0">
              <a:spcBef>
                <a:spcPts val="0"/>
              </a:spcBef>
              <a:spcAft>
                <a:spcPts val="0"/>
              </a:spcAft>
              <a:buClr>
                <a:schemeClr val="lt2"/>
              </a:buClr>
              <a:buSzPts val="1600"/>
              <a:buFont typeface="Noto Sans Symbols"/>
              <a:buChar char="⮚"/>
            </a:pPr>
            <a:r>
              <a:rPr lang="en-US" sz="1600" b="0" u="none">
                <a:solidFill>
                  <a:schemeClr val="lt2"/>
                </a:solidFill>
                <a:latin typeface="Constantia"/>
                <a:ea typeface="Constantia"/>
                <a:cs typeface="Constantia"/>
                <a:sym typeface="Constantia"/>
              </a:rPr>
              <a:t>1930’s-1950 large-scale government plantings (no USFS plantings after 1950)</a:t>
            </a:r>
            <a:endParaRPr/>
          </a:p>
          <a:p>
            <a:pPr marL="285750" marR="0" lvl="0" indent="-285750" algn="l" rtl="0">
              <a:spcBef>
                <a:spcPts val="0"/>
              </a:spcBef>
              <a:spcAft>
                <a:spcPts val="0"/>
              </a:spcAft>
              <a:buClr>
                <a:schemeClr val="lt2"/>
              </a:buClr>
              <a:buSzPts val="1600"/>
              <a:buFont typeface="Noto Sans Symbols"/>
              <a:buChar char="⮚"/>
            </a:pPr>
            <a:r>
              <a:rPr lang="en-US" sz="1600" b="0" u="none">
                <a:solidFill>
                  <a:schemeClr val="lt2"/>
                </a:solidFill>
                <a:latin typeface="Constantia"/>
                <a:ea typeface="Constantia"/>
                <a:cs typeface="Constantia"/>
                <a:sym typeface="Constantia"/>
              </a:rPr>
              <a:t>Other plantings continued past 1950</a:t>
            </a:r>
            <a:endParaRPr/>
          </a:p>
          <a:p>
            <a:pPr marL="285750" marR="0" lvl="0" indent="-285750" algn="l" rtl="0">
              <a:spcBef>
                <a:spcPts val="0"/>
              </a:spcBef>
              <a:spcAft>
                <a:spcPts val="0"/>
              </a:spcAft>
              <a:buClr>
                <a:schemeClr val="lt2"/>
              </a:buClr>
              <a:buSzPts val="1600"/>
              <a:buFont typeface="Noto Sans Symbols"/>
              <a:buChar char="⮚"/>
            </a:pPr>
            <a:r>
              <a:rPr lang="en-US" sz="1600" b="0" u="none">
                <a:solidFill>
                  <a:schemeClr val="lt2"/>
                </a:solidFill>
                <a:latin typeface="Constantia"/>
                <a:ea typeface="Constantia"/>
                <a:cs typeface="Constantia"/>
                <a:sym typeface="Constantia"/>
              </a:rPr>
              <a:t>Private plantings continue today</a:t>
            </a:r>
            <a:endParaRPr/>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pic>
        <p:nvPicPr>
          <p:cNvPr id="405" name="Google Shape;405;p11"/>
          <p:cNvPicPr preferRelativeResize="0">
            <a:picLocks noGrp="1"/>
          </p:cNvPicPr>
          <p:nvPr>
            <p:ph type="pic" idx="3"/>
          </p:nvPr>
        </p:nvPicPr>
        <p:blipFill rotWithShape="1">
          <a:blip r:embed="rId3">
            <a:alphaModFix/>
          </a:blip>
          <a:srcRect/>
          <a:stretch/>
        </p:blipFill>
        <p:spPr>
          <a:xfrm>
            <a:off x="5029200" y="914400"/>
            <a:ext cx="3556000" cy="2667000"/>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803"/>
              </a:srgbClr>
            </a:outerShdw>
          </a:effectLst>
        </p:spPr>
      </p:pic>
      <p:pic>
        <p:nvPicPr>
          <p:cNvPr id="406" name="Google Shape;406;p11"/>
          <p:cNvPicPr preferRelativeResize="0">
            <a:picLocks noGrp="1"/>
          </p:cNvPicPr>
          <p:nvPr>
            <p:ph type="pic" idx="2"/>
          </p:nvPr>
        </p:nvPicPr>
        <p:blipFill rotWithShape="1">
          <a:blip r:embed="rId4">
            <a:alphaModFix/>
          </a:blip>
          <a:srcRect/>
          <a:stretch/>
        </p:blipFill>
        <p:spPr>
          <a:xfrm>
            <a:off x="4495800" y="3810000"/>
            <a:ext cx="3581400" cy="2686050"/>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803"/>
              </a:srgbClr>
            </a:outerShdw>
          </a:effectLst>
        </p:spPr>
      </p:pic>
      <p:sp>
        <p:nvSpPr>
          <p:cNvPr id="407" name="Google Shape;407;p11"/>
          <p:cNvSpPr txBox="1">
            <a:spLocks noGrp="1"/>
          </p:cNvSpPr>
          <p:nvPr>
            <p:ph type="body" idx="1"/>
          </p:nvPr>
        </p:nvSpPr>
        <p:spPr>
          <a:xfrm>
            <a:off x="5181600" y="2667000"/>
            <a:ext cx="3505200" cy="952500"/>
          </a:xfrm>
          <a:prstGeom prst="rect">
            <a:avLst/>
          </a:prstGeom>
          <a:noFill/>
          <a:ln>
            <a:noFill/>
          </a:ln>
        </p:spPr>
        <p:txBody>
          <a:bodyPr spcFirstLastPara="1" wrap="square" lIns="91425" tIns="0" rIns="91425" bIns="45700" anchor="t" anchorCtr="0">
            <a:normAutofit/>
          </a:bodyPr>
          <a:lstStyle/>
          <a:p>
            <a:pPr marL="285750" lvl="0" indent="-285750" algn="l" rtl="0">
              <a:lnSpc>
                <a:spcPct val="90000"/>
              </a:lnSpc>
              <a:spcBef>
                <a:spcPts val="0"/>
              </a:spcBef>
              <a:spcAft>
                <a:spcPts val="0"/>
              </a:spcAft>
              <a:buClr>
                <a:srgbClr val="935409"/>
              </a:buClr>
              <a:buSzPts val="1530"/>
              <a:buFont typeface="Noto Sans Symbols"/>
              <a:buChar char="⮚"/>
            </a:pPr>
            <a:r>
              <a:rPr lang="en-US">
                <a:solidFill>
                  <a:srgbClr val="663300"/>
                </a:solidFill>
              </a:rPr>
              <a:t>Caused Flooding</a:t>
            </a:r>
            <a:endParaRPr/>
          </a:p>
          <a:p>
            <a:pPr marL="285750" lvl="0" indent="-285750" algn="l" rtl="0">
              <a:lnSpc>
                <a:spcPct val="90000"/>
              </a:lnSpc>
              <a:spcBef>
                <a:spcPts val="600"/>
              </a:spcBef>
              <a:spcAft>
                <a:spcPts val="0"/>
              </a:spcAft>
              <a:buClr>
                <a:srgbClr val="935409"/>
              </a:buClr>
              <a:buSzPts val="1530"/>
              <a:buFont typeface="Noto Sans Symbols"/>
              <a:buChar char="⮚"/>
            </a:pPr>
            <a:r>
              <a:rPr lang="en-US">
                <a:solidFill>
                  <a:srgbClr val="663300"/>
                </a:solidFill>
              </a:rPr>
              <a:t>Blocked/Altered Rivers</a:t>
            </a:r>
            <a:endParaRPr/>
          </a:p>
          <a:p>
            <a:pPr marL="285750" lvl="0" indent="-285750" algn="l" rtl="0">
              <a:lnSpc>
                <a:spcPct val="90000"/>
              </a:lnSpc>
              <a:spcBef>
                <a:spcPts val="600"/>
              </a:spcBef>
              <a:spcAft>
                <a:spcPts val="0"/>
              </a:spcAft>
              <a:buClr>
                <a:srgbClr val="935409"/>
              </a:buClr>
              <a:buSzPts val="1530"/>
              <a:buFont typeface="Noto Sans Symbols"/>
              <a:buChar char="⮚"/>
            </a:pPr>
            <a:r>
              <a:rPr lang="en-US">
                <a:solidFill>
                  <a:srgbClr val="663300"/>
                </a:solidFill>
              </a:rPr>
              <a:t>Buried Roadways/Structures</a:t>
            </a:r>
            <a:endParaRPr/>
          </a:p>
        </p:txBody>
      </p:sp>
      <p:pic>
        <p:nvPicPr>
          <p:cNvPr id="408" name="Google Shape;408;p11"/>
          <p:cNvPicPr preferRelativeResize="0"/>
          <p:nvPr/>
        </p:nvPicPr>
        <p:blipFill rotWithShape="1">
          <a:blip r:embed="rId5">
            <a:alphaModFix/>
          </a:blip>
          <a:srcRect/>
          <a:stretch/>
        </p:blipFill>
        <p:spPr>
          <a:xfrm>
            <a:off x="838200" y="4267200"/>
            <a:ext cx="2590800" cy="2191223"/>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803"/>
              </a:srgbClr>
            </a:outerShdw>
          </a:effectLst>
        </p:spPr>
      </p:pic>
      <p:sp>
        <p:nvSpPr>
          <p:cNvPr id="409" name="Google Shape;409;p11"/>
          <p:cNvSpPr txBox="1">
            <a:spLocks noGrp="1"/>
          </p:cNvSpPr>
          <p:nvPr>
            <p:ph type="title"/>
          </p:nvPr>
        </p:nvSpPr>
        <p:spPr>
          <a:xfrm>
            <a:off x="152400" y="381000"/>
            <a:ext cx="4876800" cy="762000"/>
          </a:xfrm>
          <a:prstGeom prst="rect">
            <a:avLst/>
          </a:prstGeom>
          <a:noFill/>
          <a:ln>
            <a:noFill/>
          </a:ln>
        </p:spPr>
        <p:txBody>
          <a:bodyPr spcFirstLastPara="1" wrap="square" lIns="91425" tIns="45700" rIns="91425" bIns="0" anchor="b" anchorCtr="0">
            <a:normAutofit fontScale="90000"/>
          </a:bodyPr>
          <a:lstStyle/>
          <a:p>
            <a:pPr marL="0" lvl="0" indent="0" algn="ctr" rtl="0">
              <a:spcBef>
                <a:spcPts val="0"/>
              </a:spcBef>
              <a:spcAft>
                <a:spcPts val="0"/>
              </a:spcAft>
              <a:buClr>
                <a:srgbClr val="F9F9F9"/>
              </a:buClr>
              <a:buSzPts val="4200"/>
              <a:buFont typeface="Constantia"/>
              <a:buNone/>
            </a:pPr>
            <a:r>
              <a:rPr lang="en-US"/>
              <a:t>Why did we plant it?</a:t>
            </a:r>
            <a:endParaRPr/>
          </a:p>
        </p:txBody>
      </p:sp>
      <p:sp>
        <p:nvSpPr>
          <p:cNvPr id="410" name="Google Shape;410;p11"/>
          <p:cNvSpPr txBox="1"/>
          <p:nvPr/>
        </p:nvSpPr>
        <p:spPr>
          <a:xfrm>
            <a:off x="6019800" y="1066800"/>
            <a:ext cx="22098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663300"/>
                </a:solidFill>
                <a:latin typeface="Constantia"/>
                <a:ea typeface="Constantia"/>
                <a:cs typeface="Constantia"/>
                <a:sym typeface="Constantia"/>
              </a:rPr>
              <a:t>Moving sand…</a:t>
            </a:r>
            <a:endParaRPr sz="1800">
              <a:solidFill>
                <a:srgbClr val="663300"/>
              </a:solidFill>
              <a:latin typeface="Constantia"/>
              <a:ea typeface="Constantia"/>
              <a:cs typeface="Constantia"/>
              <a:sym typeface="Constantia"/>
            </a:endParaRPr>
          </a:p>
        </p:txBody>
      </p:sp>
      <p:pic>
        <p:nvPicPr>
          <p:cNvPr id="411" name="Google Shape;411;p11"/>
          <p:cNvPicPr preferRelativeResize="0">
            <a:picLocks noGrp="1"/>
          </p:cNvPicPr>
          <p:nvPr>
            <p:ph type="pic" idx="4"/>
          </p:nvPr>
        </p:nvPicPr>
        <p:blipFill rotWithShape="1">
          <a:blip r:embed="rId6">
            <a:alphaModFix/>
          </a:blip>
          <a:srcRect l="7" t="52493" r="6"/>
          <a:stretch/>
        </p:blipFill>
        <p:spPr>
          <a:xfrm>
            <a:off x="2057400" y="2286000"/>
            <a:ext cx="2524612" cy="1836738"/>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803"/>
              </a:srgbClr>
            </a:outerShdw>
          </a:effectLst>
        </p:spPr>
      </p:pic>
      <p:sp>
        <p:nvSpPr>
          <p:cNvPr id="412" name="Google Shape;412;p11"/>
          <p:cNvSpPr txBox="1"/>
          <p:nvPr/>
        </p:nvSpPr>
        <p:spPr>
          <a:xfrm>
            <a:off x="533400" y="1143000"/>
            <a:ext cx="3962400" cy="1219200"/>
          </a:xfrm>
          <a:prstGeom prst="rect">
            <a:avLst/>
          </a:prstGeom>
          <a:noFill/>
          <a:ln>
            <a:noFill/>
          </a:ln>
        </p:spPr>
        <p:txBody>
          <a:bodyPr spcFirstLastPara="1" wrap="square" lIns="91425" tIns="45700" rIns="91425" bIns="45700" anchor="ctr" anchorCtr="0">
            <a:normAutofit/>
          </a:bodyPr>
          <a:lstStyle/>
          <a:p>
            <a:pPr marL="285750" marR="0" lvl="0" indent="-285750" algn="l" rtl="0">
              <a:spcBef>
                <a:spcPts val="0"/>
              </a:spcBef>
              <a:spcAft>
                <a:spcPts val="0"/>
              </a:spcAft>
              <a:buClr>
                <a:schemeClr val="lt2"/>
              </a:buClr>
              <a:buSzPts val="1800"/>
              <a:buFont typeface="Noto Sans Symbols"/>
              <a:buChar char="⮚"/>
            </a:pPr>
            <a:r>
              <a:rPr lang="en-US" sz="1800">
                <a:solidFill>
                  <a:schemeClr val="lt2"/>
                </a:solidFill>
                <a:latin typeface="Constantia"/>
                <a:ea typeface="Constantia"/>
                <a:cs typeface="Constantia"/>
                <a:sym typeface="Constantia"/>
              </a:rPr>
              <a:t>Dunes were a “wasteland”</a:t>
            </a:r>
            <a:endParaRPr/>
          </a:p>
          <a:p>
            <a:pPr marL="285750" marR="0" lvl="0" indent="-285750" algn="l" rtl="0">
              <a:spcBef>
                <a:spcPts val="0"/>
              </a:spcBef>
              <a:spcAft>
                <a:spcPts val="0"/>
              </a:spcAft>
              <a:buClr>
                <a:schemeClr val="lt2"/>
              </a:buClr>
              <a:buSzPts val="1800"/>
              <a:buFont typeface="Noto Sans Symbols"/>
              <a:buChar char="⮚"/>
            </a:pPr>
            <a:r>
              <a:rPr lang="en-US" sz="1800">
                <a:solidFill>
                  <a:schemeClr val="lt2"/>
                </a:solidFill>
                <a:latin typeface="Constantia"/>
                <a:ea typeface="Constantia"/>
                <a:cs typeface="Constantia"/>
                <a:sym typeface="Constantia"/>
              </a:rPr>
              <a:t>Infrastructure problems</a:t>
            </a:r>
            <a:endParaRPr/>
          </a:p>
          <a:p>
            <a:pPr marL="285750" marR="0" lvl="0" indent="-285750" algn="l" rtl="0">
              <a:spcBef>
                <a:spcPts val="0"/>
              </a:spcBef>
              <a:spcAft>
                <a:spcPts val="0"/>
              </a:spcAft>
              <a:buClr>
                <a:schemeClr val="lt2"/>
              </a:buClr>
              <a:buSzPts val="1800"/>
              <a:buFont typeface="Noto Sans Symbols"/>
              <a:buChar char="⮚"/>
            </a:pPr>
            <a:r>
              <a:rPr lang="en-US" sz="1800">
                <a:solidFill>
                  <a:schemeClr val="lt2"/>
                </a:solidFill>
                <a:latin typeface="Constantia"/>
                <a:ea typeface="Constantia"/>
                <a:cs typeface="Constantia"/>
                <a:sym typeface="Constantia"/>
              </a:rPr>
              <a:t>Dust Bowl fears</a:t>
            </a:r>
            <a:endParaRPr/>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pic>
        <p:nvPicPr>
          <p:cNvPr id="418" name="Google Shape;418;p12"/>
          <p:cNvPicPr preferRelativeResize="0">
            <a:picLocks noGrp="1"/>
          </p:cNvPicPr>
          <p:nvPr>
            <p:ph type="pic" idx="2"/>
          </p:nvPr>
        </p:nvPicPr>
        <p:blipFill rotWithShape="1">
          <a:blip r:embed="rId3">
            <a:alphaModFix/>
          </a:blip>
          <a:srcRect/>
          <a:stretch/>
        </p:blipFill>
        <p:spPr>
          <a:xfrm>
            <a:off x="533400" y="3886200"/>
            <a:ext cx="4267201" cy="2438400"/>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803"/>
              </a:srgbClr>
            </a:outerShdw>
          </a:effectLst>
        </p:spPr>
      </p:pic>
      <p:pic>
        <p:nvPicPr>
          <p:cNvPr id="419" name="Google Shape;419;p12"/>
          <p:cNvPicPr preferRelativeResize="0">
            <a:picLocks noGrp="1"/>
          </p:cNvPicPr>
          <p:nvPr>
            <p:ph type="pic" idx="4"/>
          </p:nvPr>
        </p:nvPicPr>
        <p:blipFill rotWithShape="1">
          <a:blip r:embed="rId4">
            <a:alphaModFix/>
          </a:blip>
          <a:srcRect/>
          <a:stretch/>
        </p:blipFill>
        <p:spPr>
          <a:xfrm>
            <a:off x="5257800" y="3886200"/>
            <a:ext cx="3293533" cy="2470150"/>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803"/>
              </a:srgbClr>
            </a:outerShdw>
          </a:effectLst>
        </p:spPr>
      </p:pic>
      <p:pic>
        <p:nvPicPr>
          <p:cNvPr id="420" name="Google Shape;420;p12"/>
          <p:cNvPicPr preferRelativeResize="0">
            <a:picLocks noGrp="1"/>
          </p:cNvPicPr>
          <p:nvPr>
            <p:ph type="pic" idx="4"/>
          </p:nvPr>
        </p:nvPicPr>
        <p:blipFill rotWithShape="1">
          <a:blip r:embed="rId5">
            <a:alphaModFix/>
          </a:blip>
          <a:srcRect/>
          <a:stretch/>
        </p:blipFill>
        <p:spPr>
          <a:xfrm>
            <a:off x="520575" y="533400"/>
            <a:ext cx="8102850" cy="2286000"/>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803"/>
              </a:srgbClr>
            </a:outerShdw>
          </a:effectLst>
        </p:spPr>
      </p:pic>
      <p:sp>
        <p:nvSpPr>
          <p:cNvPr id="421" name="Google Shape;421;p12"/>
          <p:cNvSpPr txBox="1"/>
          <p:nvPr/>
        </p:nvSpPr>
        <p:spPr>
          <a:xfrm>
            <a:off x="0" y="3009900"/>
            <a:ext cx="9144000" cy="838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F9F9F9"/>
              </a:buClr>
              <a:buSzPts val="4200"/>
              <a:buFont typeface="Constantia"/>
              <a:buNone/>
            </a:pPr>
            <a:r>
              <a:rPr lang="en-US" sz="4200" b="0">
                <a:solidFill>
                  <a:srgbClr val="F9F9F9"/>
                </a:solidFill>
                <a:latin typeface="Constantia"/>
                <a:ea typeface="Constantia"/>
                <a:cs typeface="Constantia"/>
                <a:sym typeface="Constantia"/>
              </a:rPr>
              <a:t>A growing problem with beachgrass</a:t>
            </a:r>
            <a:endParaRPr sz="4200" b="0">
              <a:solidFill>
                <a:srgbClr val="F9F9F9"/>
              </a:solidFill>
              <a:latin typeface="Constantia"/>
              <a:ea typeface="Constantia"/>
              <a:cs typeface="Constantia"/>
              <a:sym typeface="Constantia"/>
            </a:endParaRPr>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pic>
        <p:nvPicPr>
          <p:cNvPr id="427" name="Google Shape;427;p13"/>
          <p:cNvPicPr preferRelativeResize="0">
            <a:picLocks noGrp="1"/>
          </p:cNvPicPr>
          <p:nvPr>
            <p:ph type="pic" idx="2"/>
          </p:nvPr>
        </p:nvPicPr>
        <p:blipFill rotWithShape="1">
          <a:blip r:embed="rId3">
            <a:alphaModFix/>
          </a:blip>
          <a:srcRect/>
          <a:stretch/>
        </p:blipFill>
        <p:spPr>
          <a:xfrm>
            <a:off x="533400" y="685800"/>
            <a:ext cx="4009813" cy="2653552"/>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803"/>
              </a:srgbClr>
            </a:outerShdw>
          </a:effectLst>
        </p:spPr>
      </p:pic>
      <p:pic>
        <p:nvPicPr>
          <p:cNvPr id="428" name="Google Shape;428;p13"/>
          <p:cNvPicPr preferRelativeResize="0">
            <a:picLocks noGrp="1"/>
          </p:cNvPicPr>
          <p:nvPr>
            <p:ph type="pic" idx="3"/>
          </p:nvPr>
        </p:nvPicPr>
        <p:blipFill rotWithShape="1">
          <a:blip r:embed="rId4">
            <a:alphaModFix/>
          </a:blip>
          <a:srcRect/>
          <a:stretch/>
        </p:blipFill>
        <p:spPr>
          <a:xfrm>
            <a:off x="5029200" y="685800"/>
            <a:ext cx="3556000" cy="2667000"/>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803"/>
              </a:srgbClr>
            </a:outerShdw>
          </a:effectLst>
        </p:spPr>
      </p:pic>
      <p:pic>
        <p:nvPicPr>
          <p:cNvPr id="429" name="Google Shape;429;p13"/>
          <p:cNvPicPr preferRelativeResize="0">
            <a:picLocks noGrp="1"/>
          </p:cNvPicPr>
          <p:nvPr>
            <p:ph type="pic" idx="4"/>
          </p:nvPr>
        </p:nvPicPr>
        <p:blipFill rotWithShape="1">
          <a:blip r:embed="rId5">
            <a:alphaModFix/>
          </a:blip>
          <a:srcRect/>
          <a:stretch/>
        </p:blipFill>
        <p:spPr>
          <a:xfrm>
            <a:off x="6019800" y="3572741"/>
            <a:ext cx="2585480" cy="2879285"/>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803"/>
              </a:srgbClr>
            </a:outerShdw>
          </a:effectLst>
        </p:spPr>
      </p:pic>
      <p:pic>
        <p:nvPicPr>
          <p:cNvPr id="430" name="Google Shape;430;p13"/>
          <p:cNvPicPr preferRelativeResize="0"/>
          <p:nvPr/>
        </p:nvPicPr>
        <p:blipFill rotWithShape="1">
          <a:blip r:embed="rId6">
            <a:alphaModFix/>
          </a:blip>
          <a:srcRect/>
          <a:stretch/>
        </p:blipFill>
        <p:spPr>
          <a:xfrm>
            <a:off x="2362200" y="3581400"/>
            <a:ext cx="3335814" cy="2923321"/>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803"/>
              </a:srgbClr>
            </a:outerShdw>
          </a:effectLst>
        </p:spPr>
      </p:pic>
      <p:sp>
        <p:nvSpPr>
          <p:cNvPr id="431" name="Google Shape;431;p13"/>
          <p:cNvSpPr txBox="1">
            <a:spLocks noGrp="1"/>
          </p:cNvSpPr>
          <p:nvPr>
            <p:ph type="title"/>
          </p:nvPr>
        </p:nvSpPr>
        <p:spPr>
          <a:xfrm>
            <a:off x="381000" y="3581400"/>
            <a:ext cx="1981200" cy="2819400"/>
          </a:xfrm>
          <a:prstGeom prst="rect">
            <a:avLst/>
          </a:prstGeom>
          <a:noFill/>
          <a:ln>
            <a:noFill/>
          </a:ln>
        </p:spPr>
        <p:txBody>
          <a:bodyPr spcFirstLastPara="1" wrap="square" lIns="91425" tIns="45700" rIns="91425" bIns="0" anchor="b" anchorCtr="0">
            <a:normAutofit fontScale="90000"/>
          </a:bodyPr>
          <a:lstStyle/>
          <a:p>
            <a:pPr marL="0" lvl="0" indent="0" algn="l" rtl="0">
              <a:spcBef>
                <a:spcPts val="0"/>
              </a:spcBef>
              <a:spcAft>
                <a:spcPts val="0"/>
              </a:spcAft>
              <a:buClr>
                <a:srgbClr val="F9F9F9"/>
              </a:buClr>
              <a:buSzPts val="3780"/>
              <a:buFont typeface="Constantia"/>
              <a:buNone/>
            </a:pPr>
            <a:r>
              <a:rPr lang="en-US" sz="3780"/>
              <a:t>The Oregon Dunes Then &amp; Now!</a:t>
            </a:r>
            <a:endParaRPr/>
          </a:p>
        </p:txBody>
      </p:sp>
      <p:sp>
        <p:nvSpPr>
          <p:cNvPr id="432" name="Google Shape;432;p13"/>
          <p:cNvSpPr txBox="1"/>
          <p:nvPr/>
        </p:nvSpPr>
        <p:spPr>
          <a:xfrm>
            <a:off x="1752600" y="838200"/>
            <a:ext cx="23622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7A610D"/>
                </a:solidFill>
                <a:latin typeface="Constantia"/>
                <a:ea typeface="Constantia"/>
                <a:cs typeface="Constantia"/>
                <a:sym typeface="Constantia"/>
              </a:rPr>
              <a:t>1930 Umpqua Dunes</a:t>
            </a:r>
            <a:endParaRPr/>
          </a:p>
        </p:txBody>
      </p:sp>
      <p:sp>
        <p:nvSpPr>
          <p:cNvPr id="433" name="Google Shape;433;p13"/>
          <p:cNvSpPr txBox="1"/>
          <p:nvPr/>
        </p:nvSpPr>
        <p:spPr>
          <a:xfrm>
            <a:off x="5715000" y="838200"/>
            <a:ext cx="23622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7A610D"/>
                </a:solidFill>
                <a:latin typeface="Constantia"/>
                <a:ea typeface="Constantia"/>
                <a:cs typeface="Constantia"/>
                <a:sym typeface="Constantia"/>
              </a:rPr>
              <a:t>2003 Umpqua Dunes</a:t>
            </a:r>
            <a:endParaRPr/>
          </a:p>
        </p:txBody>
      </p:sp>
      <p:cxnSp>
        <p:nvCxnSpPr>
          <p:cNvPr id="434" name="Google Shape;434;p13"/>
          <p:cNvCxnSpPr/>
          <p:nvPr/>
        </p:nvCxnSpPr>
        <p:spPr>
          <a:xfrm>
            <a:off x="4572000" y="3733800"/>
            <a:ext cx="533400" cy="0"/>
          </a:xfrm>
          <a:prstGeom prst="straightConnector1">
            <a:avLst/>
          </a:prstGeom>
          <a:noFill/>
          <a:ln w="38100" cap="flat" cmpd="sng">
            <a:solidFill>
              <a:srgbClr val="FFFF00"/>
            </a:solidFill>
            <a:prstDash val="solid"/>
            <a:round/>
            <a:headEnd type="none" w="sm" len="sm"/>
            <a:tailEnd type="triangle" w="lg" len="lg"/>
          </a:ln>
          <a:effectLst>
            <a:outerShdw blurRad="95000" rotWithShape="0">
              <a:srgbClr val="000000">
                <a:alpha val="49803"/>
              </a:srgbClr>
            </a:outerShdw>
          </a:effectLst>
        </p:spPr>
      </p:cxnSp>
      <p:cxnSp>
        <p:nvCxnSpPr>
          <p:cNvPr id="435" name="Google Shape;435;p13"/>
          <p:cNvCxnSpPr/>
          <p:nvPr/>
        </p:nvCxnSpPr>
        <p:spPr>
          <a:xfrm rot="10800000">
            <a:off x="7848600" y="5029200"/>
            <a:ext cx="609600" cy="0"/>
          </a:xfrm>
          <a:prstGeom prst="straightConnector1">
            <a:avLst/>
          </a:prstGeom>
          <a:noFill/>
          <a:ln w="38100" cap="flat" cmpd="sng">
            <a:solidFill>
              <a:srgbClr val="FF0000"/>
            </a:solidFill>
            <a:prstDash val="solid"/>
            <a:round/>
            <a:headEnd type="none" w="sm" len="sm"/>
            <a:tailEnd type="triangle" w="lg" len="lg"/>
          </a:ln>
          <a:effectLst>
            <a:outerShdw blurRad="95000" rotWithShape="0">
              <a:srgbClr val="000000">
                <a:alpha val="49803"/>
              </a:srgbClr>
            </a:outerShdw>
          </a:effectLst>
        </p:spPr>
      </p:cxnSp>
      <p:cxnSp>
        <p:nvCxnSpPr>
          <p:cNvPr id="436" name="Google Shape;436;p13"/>
          <p:cNvCxnSpPr/>
          <p:nvPr/>
        </p:nvCxnSpPr>
        <p:spPr>
          <a:xfrm>
            <a:off x="4114800" y="5486400"/>
            <a:ext cx="533400" cy="0"/>
          </a:xfrm>
          <a:prstGeom prst="straightConnector1">
            <a:avLst/>
          </a:prstGeom>
          <a:noFill/>
          <a:ln w="38100" cap="flat" cmpd="sng">
            <a:solidFill>
              <a:srgbClr val="FF0000"/>
            </a:solidFill>
            <a:prstDash val="solid"/>
            <a:round/>
            <a:headEnd type="none" w="sm" len="sm"/>
            <a:tailEnd type="triangle" w="lg" len="lg"/>
          </a:ln>
          <a:effectLst>
            <a:outerShdw blurRad="95000" rotWithShape="0">
              <a:srgbClr val="000000">
                <a:alpha val="49803"/>
              </a:srgbClr>
            </a:outerShdw>
          </a:effectLst>
        </p:spPr>
      </p:cxnSp>
      <p:cxnSp>
        <p:nvCxnSpPr>
          <p:cNvPr id="437" name="Google Shape;437;p13"/>
          <p:cNvCxnSpPr/>
          <p:nvPr/>
        </p:nvCxnSpPr>
        <p:spPr>
          <a:xfrm rot="10800000">
            <a:off x="8153400" y="4114800"/>
            <a:ext cx="457200" cy="0"/>
          </a:xfrm>
          <a:prstGeom prst="straightConnector1">
            <a:avLst/>
          </a:prstGeom>
          <a:noFill/>
          <a:ln w="38100" cap="flat" cmpd="sng">
            <a:solidFill>
              <a:srgbClr val="FFFF00"/>
            </a:solidFill>
            <a:prstDash val="solid"/>
            <a:round/>
            <a:headEnd type="none" w="sm" len="sm"/>
            <a:tailEnd type="triangle" w="lg" len="lg"/>
          </a:ln>
          <a:effectLst>
            <a:outerShdw blurRad="95000" rotWithShape="0">
              <a:srgbClr val="000000">
                <a:alpha val="49803"/>
              </a:srgbClr>
            </a:outerShdw>
          </a:effectLst>
        </p:spPr>
      </p:cxnSp>
      <p:sp>
        <p:nvSpPr>
          <p:cNvPr id="438" name="Google Shape;438;p13"/>
          <p:cNvSpPr txBox="1"/>
          <p:nvPr/>
        </p:nvSpPr>
        <p:spPr>
          <a:xfrm>
            <a:off x="4495800" y="6488668"/>
            <a:ext cx="2743200" cy="369332"/>
          </a:xfrm>
          <a:prstGeom prst="rect">
            <a:avLst/>
          </a:prstGeom>
          <a:solidFill>
            <a:schemeClr val="lt1"/>
          </a:solidFill>
          <a:ln w="38100" cap="flat" cmpd="sng">
            <a:solidFill>
              <a:schemeClr val="accent3"/>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onstantia"/>
                <a:ea typeface="Constantia"/>
                <a:cs typeface="Constantia"/>
                <a:sym typeface="Constantia"/>
              </a:rPr>
              <a:t>Day Use Area 1941 &amp; 2006</a:t>
            </a:r>
            <a:endParaRPr/>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14"/>
          <p:cNvSpPr txBox="1">
            <a:spLocks noGrp="1"/>
          </p:cNvSpPr>
          <p:nvPr>
            <p:ph type="title"/>
          </p:nvPr>
        </p:nvSpPr>
        <p:spPr>
          <a:xfrm>
            <a:off x="152400" y="5029200"/>
            <a:ext cx="8839200" cy="1066800"/>
          </a:xfrm>
          <a:prstGeom prst="rect">
            <a:avLst/>
          </a:prstGeom>
          <a:noFill/>
          <a:ln>
            <a:noFill/>
          </a:ln>
        </p:spPr>
        <p:txBody>
          <a:bodyPr spcFirstLastPara="1" wrap="square" lIns="91425" tIns="45700" rIns="91425" bIns="0" anchor="b" anchorCtr="0">
            <a:normAutofit/>
          </a:bodyPr>
          <a:lstStyle/>
          <a:p>
            <a:pPr marL="0" lvl="0" indent="0" algn="ctr" rtl="0">
              <a:spcBef>
                <a:spcPts val="0"/>
              </a:spcBef>
              <a:spcAft>
                <a:spcPts val="0"/>
              </a:spcAft>
              <a:buClr>
                <a:srgbClr val="F9F9F9"/>
              </a:buClr>
              <a:buSzPts val="4200"/>
              <a:buFont typeface="Constantia"/>
              <a:buNone/>
            </a:pPr>
            <a:r>
              <a:rPr lang="en-US"/>
              <a:t>Do we care about losing them?</a:t>
            </a:r>
            <a:endParaRPr/>
          </a:p>
        </p:txBody>
      </p:sp>
      <p:pic>
        <p:nvPicPr>
          <p:cNvPr id="445" name="Google Shape;445;p14"/>
          <p:cNvPicPr preferRelativeResize="0">
            <a:picLocks noGrp="1"/>
          </p:cNvPicPr>
          <p:nvPr>
            <p:ph type="pic" idx="2"/>
          </p:nvPr>
        </p:nvPicPr>
        <p:blipFill rotWithShape="1">
          <a:blip r:embed="rId3">
            <a:alphaModFix/>
          </a:blip>
          <a:srcRect/>
          <a:stretch/>
        </p:blipFill>
        <p:spPr>
          <a:xfrm>
            <a:off x="1322163" y="533400"/>
            <a:ext cx="6499675" cy="4874756"/>
          </a:xfrm>
          <a:prstGeom prst="rect">
            <a:avLst/>
          </a:prstGeom>
          <a:solidFill>
            <a:schemeClr val="accent1"/>
          </a:solidFill>
          <a:ln w="38100" cap="flat" cmpd="sng">
            <a:solidFill>
              <a:srgbClr val="78846A"/>
            </a:solidFill>
            <a:prstDash val="solid"/>
            <a:round/>
            <a:headEnd type="none" w="sm" len="sm"/>
            <a:tailEnd type="none" w="sm" len="sm"/>
          </a:ln>
          <a:effectLst>
            <a:outerShdw blurRad="50800" dist="50800" dir="2700000" algn="tl" rotWithShape="0">
              <a:srgbClr val="000000">
                <a:alpha val="49803"/>
              </a:srgbClr>
            </a:outerShdw>
          </a:effectLst>
        </p:spPr>
      </p:pic>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pic>
        <p:nvPicPr>
          <p:cNvPr id="451" name="Google Shape;451;p15"/>
          <p:cNvPicPr preferRelativeResize="0">
            <a:picLocks noGrp="1"/>
          </p:cNvPicPr>
          <p:nvPr>
            <p:ph type="pic" idx="2"/>
          </p:nvPr>
        </p:nvPicPr>
        <p:blipFill rotWithShape="1">
          <a:blip r:embed="rId3">
            <a:alphaModFix/>
          </a:blip>
          <a:srcRect/>
          <a:stretch/>
        </p:blipFill>
        <p:spPr>
          <a:xfrm>
            <a:off x="4953000" y="3505200"/>
            <a:ext cx="3611880" cy="2889504"/>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803"/>
              </a:srgbClr>
            </a:outerShdw>
          </a:effectLst>
        </p:spPr>
      </p:pic>
      <p:pic>
        <p:nvPicPr>
          <p:cNvPr id="452" name="Google Shape;452;p15"/>
          <p:cNvPicPr preferRelativeResize="0">
            <a:picLocks noGrp="1"/>
          </p:cNvPicPr>
          <p:nvPr>
            <p:ph type="pic" idx="4"/>
          </p:nvPr>
        </p:nvPicPr>
        <p:blipFill rotWithShape="1">
          <a:blip r:embed="rId4">
            <a:alphaModFix/>
          </a:blip>
          <a:srcRect/>
          <a:stretch/>
        </p:blipFill>
        <p:spPr>
          <a:xfrm>
            <a:off x="4724400" y="533400"/>
            <a:ext cx="4000500" cy="2667000"/>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803"/>
              </a:srgbClr>
            </a:outerShdw>
          </a:effectLst>
        </p:spPr>
      </p:pic>
      <p:pic>
        <p:nvPicPr>
          <p:cNvPr id="453" name="Google Shape;453;p15"/>
          <p:cNvPicPr preferRelativeResize="0">
            <a:picLocks noGrp="1"/>
          </p:cNvPicPr>
          <p:nvPr>
            <p:ph type="pic" idx="4"/>
          </p:nvPr>
        </p:nvPicPr>
        <p:blipFill rotWithShape="1">
          <a:blip r:embed="rId5">
            <a:alphaModFix/>
          </a:blip>
          <a:srcRect/>
          <a:stretch/>
        </p:blipFill>
        <p:spPr>
          <a:xfrm>
            <a:off x="457200" y="533400"/>
            <a:ext cx="3962400" cy="2639020"/>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803"/>
              </a:srgbClr>
            </a:outerShdw>
          </a:effectLst>
        </p:spPr>
      </p:pic>
      <p:sp>
        <p:nvSpPr>
          <p:cNvPr id="454" name="Google Shape;454;p15"/>
          <p:cNvSpPr txBox="1"/>
          <p:nvPr/>
        </p:nvSpPr>
        <p:spPr>
          <a:xfrm>
            <a:off x="685800" y="3505200"/>
            <a:ext cx="3733800" cy="2667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F9F9F9"/>
              </a:buClr>
              <a:buSzPts val="4200"/>
              <a:buFont typeface="Constantia"/>
              <a:buNone/>
            </a:pPr>
            <a:r>
              <a:rPr lang="en-US" sz="4200" b="0">
                <a:solidFill>
                  <a:srgbClr val="F9F9F9"/>
                </a:solidFill>
                <a:latin typeface="Constantia"/>
                <a:ea typeface="Constantia"/>
                <a:cs typeface="Constantia"/>
                <a:sym typeface="Constantia"/>
              </a:rPr>
              <a:t>Do we care about wildlife and a balanced ecosystem?</a:t>
            </a:r>
            <a:endParaRPr/>
          </a:p>
        </p:txBody>
      </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pic>
        <p:nvPicPr>
          <p:cNvPr id="460" name="Google Shape;460;p16"/>
          <p:cNvPicPr preferRelativeResize="0">
            <a:picLocks noGrp="1"/>
          </p:cNvPicPr>
          <p:nvPr>
            <p:ph type="pic" idx="3"/>
          </p:nvPr>
        </p:nvPicPr>
        <p:blipFill rotWithShape="1">
          <a:blip r:embed="rId3">
            <a:alphaModFix/>
          </a:blip>
          <a:srcRect/>
          <a:stretch/>
        </p:blipFill>
        <p:spPr>
          <a:xfrm>
            <a:off x="426720" y="384048"/>
            <a:ext cx="4457700" cy="5943600"/>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803"/>
              </a:srgbClr>
            </a:outerShdw>
          </a:effectLst>
        </p:spPr>
      </p:pic>
      <p:sp>
        <p:nvSpPr>
          <p:cNvPr id="461" name="Google Shape;461;p16"/>
          <p:cNvSpPr txBox="1"/>
          <p:nvPr/>
        </p:nvSpPr>
        <p:spPr>
          <a:xfrm>
            <a:off x="5486400" y="533400"/>
            <a:ext cx="3200400" cy="3352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F9F9F9"/>
              </a:buClr>
              <a:buSzPts val="4200"/>
              <a:buFont typeface="Constantia"/>
              <a:buNone/>
            </a:pPr>
            <a:r>
              <a:rPr lang="en-US" sz="4200" b="0">
                <a:solidFill>
                  <a:srgbClr val="F9F9F9"/>
                </a:solidFill>
                <a:latin typeface="Constantia"/>
                <a:ea typeface="Constantia"/>
                <a:cs typeface="Constantia"/>
                <a:sym typeface="Constantia"/>
              </a:rPr>
              <a:t>Do we care about losing native plants and animals?</a:t>
            </a:r>
            <a:endParaRPr/>
          </a:p>
        </p:txBody>
      </p:sp>
      <p:pic>
        <p:nvPicPr>
          <p:cNvPr id="462" name="Google Shape;462;p16"/>
          <p:cNvPicPr preferRelativeResize="0">
            <a:picLocks noGrp="1"/>
          </p:cNvPicPr>
          <p:nvPr>
            <p:ph type="pic" idx="2"/>
          </p:nvPr>
        </p:nvPicPr>
        <p:blipFill rotWithShape="1">
          <a:blip r:embed="rId4">
            <a:alphaModFix/>
          </a:blip>
          <a:srcRect/>
          <a:stretch/>
        </p:blipFill>
        <p:spPr>
          <a:xfrm>
            <a:off x="609600" y="2209800"/>
            <a:ext cx="2243498" cy="1682623"/>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803"/>
              </a:srgbClr>
            </a:outerShdw>
          </a:effectLst>
        </p:spPr>
      </p:pic>
      <p:pic>
        <p:nvPicPr>
          <p:cNvPr id="463" name="Google Shape;463;p16"/>
          <p:cNvPicPr preferRelativeResize="0">
            <a:picLocks noGrp="1"/>
          </p:cNvPicPr>
          <p:nvPr>
            <p:ph type="pic" idx="2"/>
          </p:nvPr>
        </p:nvPicPr>
        <p:blipFill rotWithShape="1">
          <a:blip r:embed="rId5">
            <a:alphaModFix/>
          </a:blip>
          <a:srcRect/>
          <a:stretch/>
        </p:blipFill>
        <p:spPr>
          <a:xfrm>
            <a:off x="3581400" y="4648200"/>
            <a:ext cx="2243498" cy="1682623"/>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803"/>
              </a:srgbClr>
            </a:outerShdw>
          </a:effectLst>
        </p:spPr>
      </p:pic>
      <p:pic>
        <p:nvPicPr>
          <p:cNvPr id="464" name="Google Shape;464;p16"/>
          <p:cNvPicPr preferRelativeResize="0">
            <a:picLocks noGrp="1"/>
          </p:cNvPicPr>
          <p:nvPr>
            <p:ph type="pic" idx="2"/>
          </p:nvPr>
        </p:nvPicPr>
        <p:blipFill rotWithShape="1">
          <a:blip r:embed="rId6">
            <a:alphaModFix/>
          </a:blip>
          <a:srcRect/>
          <a:stretch/>
        </p:blipFill>
        <p:spPr>
          <a:xfrm>
            <a:off x="2438400" y="3048000"/>
            <a:ext cx="2243498" cy="1682623"/>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803"/>
              </a:srgbClr>
            </a:outerShdw>
          </a:effectLst>
        </p:spPr>
      </p:pic>
      <p:pic>
        <p:nvPicPr>
          <p:cNvPr id="465" name="Google Shape;465;p16"/>
          <p:cNvPicPr preferRelativeResize="0">
            <a:picLocks noGrp="1"/>
          </p:cNvPicPr>
          <p:nvPr>
            <p:ph type="pic" idx="2"/>
          </p:nvPr>
        </p:nvPicPr>
        <p:blipFill rotWithShape="1">
          <a:blip r:embed="rId7">
            <a:alphaModFix/>
          </a:blip>
          <a:srcRect/>
          <a:stretch/>
        </p:blipFill>
        <p:spPr>
          <a:xfrm>
            <a:off x="685800" y="457200"/>
            <a:ext cx="2243498" cy="1260845"/>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803"/>
              </a:srgbClr>
            </a:outerShdw>
          </a:effectLst>
        </p:spPr>
      </p:pic>
      <p:pic>
        <p:nvPicPr>
          <p:cNvPr id="466" name="Google Shape;466;p16"/>
          <p:cNvPicPr preferRelativeResize="0">
            <a:picLocks noGrp="1"/>
          </p:cNvPicPr>
          <p:nvPr>
            <p:ph type="pic" idx="2"/>
          </p:nvPr>
        </p:nvPicPr>
        <p:blipFill rotWithShape="1">
          <a:blip r:embed="rId8">
            <a:alphaModFix/>
          </a:blip>
          <a:srcRect/>
          <a:stretch/>
        </p:blipFill>
        <p:spPr>
          <a:xfrm>
            <a:off x="609600" y="4648200"/>
            <a:ext cx="2243498" cy="1508242"/>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803"/>
              </a:srgbClr>
            </a:outerShdw>
          </a:effectLst>
        </p:spPr>
      </p:pic>
      <p:pic>
        <p:nvPicPr>
          <p:cNvPr id="467" name="Google Shape;467;p16"/>
          <p:cNvPicPr preferRelativeResize="0">
            <a:picLocks noGrp="1"/>
          </p:cNvPicPr>
          <p:nvPr>
            <p:ph type="pic" idx="2"/>
          </p:nvPr>
        </p:nvPicPr>
        <p:blipFill rotWithShape="1">
          <a:blip r:embed="rId9">
            <a:alphaModFix/>
          </a:blip>
          <a:srcRect/>
          <a:stretch/>
        </p:blipFill>
        <p:spPr>
          <a:xfrm>
            <a:off x="3581400" y="457200"/>
            <a:ext cx="1165654" cy="1149223"/>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803"/>
              </a:srgbClr>
            </a:outerShdw>
          </a:effectLst>
        </p:spPr>
      </p:pic>
      <p:pic>
        <p:nvPicPr>
          <p:cNvPr id="468" name="Google Shape;468;p16"/>
          <p:cNvPicPr preferRelativeResize="0">
            <a:picLocks noGrp="1"/>
          </p:cNvPicPr>
          <p:nvPr>
            <p:ph type="pic" idx="2"/>
          </p:nvPr>
        </p:nvPicPr>
        <p:blipFill rotWithShape="1">
          <a:blip r:embed="rId10">
            <a:alphaModFix/>
          </a:blip>
          <a:srcRect/>
          <a:stretch/>
        </p:blipFill>
        <p:spPr>
          <a:xfrm>
            <a:off x="2438400" y="1981200"/>
            <a:ext cx="1905000" cy="1427261"/>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803"/>
              </a:srgbClr>
            </a:outerShdw>
          </a:effectLst>
        </p:spPr>
      </p:pic>
      <p:pic>
        <p:nvPicPr>
          <p:cNvPr id="469" name="Google Shape;469;p16"/>
          <p:cNvPicPr preferRelativeResize="0">
            <a:picLocks noGrp="1"/>
          </p:cNvPicPr>
          <p:nvPr>
            <p:ph type="pic" idx="2"/>
          </p:nvPr>
        </p:nvPicPr>
        <p:blipFill rotWithShape="1">
          <a:blip r:embed="rId11">
            <a:alphaModFix/>
          </a:blip>
          <a:srcRect/>
          <a:stretch/>
        </p:blipFill>
        <p:spPr>
          <a:xfrm>
            <a:off x="5181600" y="3352800"/>
            <a:ext cx="2243498" cy="1500339"/>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803"/>
              </a:srgbClr>
            </a:outerShdw>
          </a:effectLst>
        </p:spPr>
      </p:pic>
      <p:pic>
        <p:nvPicPr>
          <p:cNvPr id="470" name="Google Shape;470;p16"/>
          <p:cNvPicPr preferRelativeResize="0">
            <a:picLocks noGrp="1"/>
          </p:cNvPicPr>
          <p:nvPr>
            <p:ph type="pic" idx="2"/>
          </p:nvPr>
        </p:nvPicPr>
        <p:blipFill rotWithShape="1">
          <a:blip r:embed="rId12">
            <a:alphaModFix/>
          </a:blip>
          <a:srcRect/>
          <a:stretch/>
        </p:blipFill>
        <p:spPr>
          <a:xfrm>
            <a:off x="6553200" y="4648200"/>
            <a:ext cx="2243498" cy="1682818"/>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803"/>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65"/>
                                        </p:tgtEl>
                                        <p:attrNameLst>
                                          <p:attrName>style.visibility</p:attrName>
                                        </p:attrNameLst>
                                      </p:cBhvr>
                                      <p:to>
                                        <p:strVal val="visible"/>
                                      </p:to>
                                    </p:set>
                                    <p:animEffect transition="in" filter="fade">
                                      <p:cBhvr>
                                        <p:cTn id="7" dur="1000"/>
                                        <p:tgtEl>
                                          <p:spTgt spid="465"/>
                                        </p:tgtEl>
                                      </p:cBhvr>
                                    </p:animEffect>
                                  </p:childTnLst>
                                </p:cTn>
                              </p:par>
                              <p:par>
                                <p:cTn id="8" presetID="10" presetClass="entr" presetSubtype="0" fill="hold" nodeType="withEffect">
                                  <p:stCondLst>
                                    <p:cond delay="0"/>
                                  </p:stCondLst>
                                  <p:childTnLst>
                                    <p:set>
                                      <p:cBhvr>
                                        <p:cTn id="9" dur="1" fill="hold">
                                          <p:stCondLst>
                                            <p:cond delay="0"/>
                                          </p:stCondLst>
                                        </p:cTn>
                                        <p:tgtEl>
                                          <p:spTgt spid="467"/>
                                        </p:tgtEl>
                                        <p:attrNameLst>
                                          <p:attrName>style.visibility</p:attrName>
                                        </p:attrNameLst>
                                      </p:cBhvr>
                                      <p:to>
                                        <p:strVal val="visible"/>
                                      </p:to>
                                    </p:set>
                                    <p:animEffect transition="in" filter="fade">
                                      <p:cBhvr>
                                        <p:cTn id="10" dur="1000"/>
                                        <p:tgtEl>
                                          <p:spTgt spid="467"/>
                                        </p:tgtEl>
                                      </p:cBhvr>
                                    </p:animEffect>
                                  </p:childTnLst>
                                </p:cTn>
                              </p:par>
                              <p:par>
                                <p:cTn id="11" presetID="10" presetClass="entr" presetSubtype="0" fill="hold" nodeType="withEffect">
                                  <p:stCondLst>
                                    <p:cond delay="0"/>
                                  </p:stCondLst>
                                  <p:childTnLst>
                                    <p:set>
                                      <p:cBhvr>
                                        <p:cTn id="12" dur="1" fill="hold">
                                          <p:stCondLst>
                                            <p:cond delay="0"/>
                                          </p:stCondLst>
                                        </p:cTn>
                                        <p:tgtEl>
                                          <p:spTgt spid="468"/>
                                        </p:tgtEl>
                                        <p:attrNameLst>
                                          <p:attrName>style.visibility</p:attrName>
                                        </p:attrNameLst>
                                      </p:cBhvr>
                                      <p:to>
                                        <p:strVal val="visible"/>
                                      </p:to>
                                    </p:set>
                                    <p:animEffect transition="in" filter="fade">
                                      <p:cBhvr>
                                        <p:cTn id="13" dur="1000"/>
                                        <p:tgtEl>
                                          <p:spTgt spid="468"/>
                                        </p:tgtEl>
                                      </p:cBhvr>
                                    </p:animEffect>
                                  </p:childTnLst>
                                </p:cTn>
                              </p:par>
                              <p:par>
                                <p:cTn id="14" presetID="10" presetClass="entr" presetSubtype="0" fill="hold" nodeType="withEffect">
                                  <p:stCondLst>
                                    <p:cond delay="0"/>
                                  </p:stCondLst>
                                  <p:childTnLst>
                                    <p:set>
                                      <p:cBhvr>
                                        <p:cTn id="15" dur="1" fill="hold">
                                          <p:stCondLst>
                                            <p:cond delay="0"/>
                                          </p:stCondLst>
                                        </p:cTn>
                                        <p:tgtEl>
                                          <p:spTgt spid="469"/>
                                        </p:tgtEl>
                                        <p:attrNameLst>
                                          <p:attrName>style.visibility</p:attrName>
                                        </p:attrNameLst>
                                      </p:cBhvr>
                                      <p:to>
                                        <p:strVal val="visible"/>
                                      </p:to>
                                    </p:set>
                                    <p:animEffect transition="in" filter="fade">
                                      <p:cBhvr>
                                        <p:cTn id="16" dur="1000"/>
                                        <p:tgtEl>
                                          <p:spTgt spid="469"/>
                                        </p:tgtEl>
                                      </p:cBhvr>
                                    </p:animEffect>
                                  </p:childTnLst>
                                </p:cTn>
                              </p:par>
                              <p:par>
                                <p:cTn id="17" presetID="10" presetClass="entr" presetSubtype="0" fill="hold" nodeType="withEffect">
                                  <p:stCondLst>
                                    <p:cond delay="0"/>
                                  </p:stCondLst>
                                  <p:childTnLst>
                                    <p:set>
                                      <p:cBhvr>
                                        <p:cTn id="18" dur="1" fill="hold">
                                          <p:stCondLst>
                                            <p:cond delay="0"/>
                                          </p:stCondLst>
                                        </p:cTn>
                                        <p:tgtEl>
                                          <p:spTgt spid="466"/>
                                        </p:tgtEl>
                                        <p:attrNameLst>
                                          <p:attrName>style.visibility</p:attrName>
                                        </p:attrNameLst>
                                      </p:cBhvr>
                                      <p:to>
                                        <p:strVal val="visible"/>
                                      </p:to>
                                    </p:set>
                                    <p:animEffect transition="in" filter="fade">
                                      <p:cBhvr>
                                        <p:cTn id="19" dur="1000"/>
                                        <p:tgtEl>
                                          <p:spTgt spid="4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pic>
        <p:nvPicPr>
          <p:cNvPr id="476" name="Google Shape;476;p17"/>
          <p:cNvPicPr preferRelativeResize="0">
            <a:picLocks noGrp="1"/>
          </p:cNvPicPr>
          <p:nvPr>
            <p:ph type="pic" idx="2"/>
          </p:nvPr>
        </p:nvPicPr>
        <p:blipFill rotWithShape="1">
          <a:blip r:embed="rId3">
            <a:alphaModFix/>
          </a:blip>
          <a:srcRect/>
          <a:stretch/>
        </p:blipFill>
        <p:spPr>
          <a:xfrm>
            <a:off x="609599" y="381000"/>
            <a:ext cx="3737015" cy="2514600"/>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803"/>
              </a:srgbClr>
            </a:outerShdw>
          </a:effectLst>
        </p:spPr>
      </p:pic>
      <p:pic>
        <p:nvPicPr>
          <p:cNvPr id="477" name="Google Shape;477;p17"/>
          <p:cNvPicPr preferRelativeResize="0">
            <a:picLocks noGrp="1"/>
          </p:cNvPicPr>
          <p:nvPr>
            <p:ph type="pic" idx="4"/>
          </p:nvPr>
        </p:nvPicPr>
        <p:blipFill rotWithShape="1">
          <a:blip r:embed="rId4">
            <a:alphaModFix/>
          </a:blip>
          <a:srcRect/>
          <a:stretch/>
        </p:blipFill>
        <p:spPr>
          <a:xfrm>
            <a:off x="4800600" y="381000"/>
            <a:ext cx="3327400" cy="2495550"/>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803"/>
              </a:srgbClr>
            </a:outerShdw>
          </a:effectLst>
        </p:spPr>
      </p:pic>
      <p:pic>
        <p:nvPicPr>
          <p:cNvPr id="478" name="Google Shape;478;p17"/>
          <p:cNvPicPr preferRelativeResize="0">
            <a:picLocks noGrp="1"/>
          </p:cNvPicPr>
          <p:nvPr>
            <p:ph type="pic" idx="4"/>
          </p:nvPr>
        </p:nvPicPr>
        <p:blipFill rotWithShape="1">
          <a:blip r:embed="rId5">
            <a:alphaModFix/>
          </a:blip>
          <a:srcRect/>
          <a:stretch/>
        </p:blipFill>
        <p:spPr>
          <a:xfrm>
            <a:off x="4800600" y="3810000"/>
            <a:ext cx="3315493" cy="2486620"/>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803"/>
              </a:srgbClr>
            </a:outerShdw>
          </a:effectLst>
        </p:spPr>
      </p:pic>
      <p:sp>
        <p:nvSpPr>
          <p:cNvPr id="479" name="Google Shape;479;p17"/>
          <p:cNvSpPr txBox="1"/>
          <p:nvPr/>
        </p:nvSpPr>
        <p:spPr>
          <a:xfrm>
            <a:off x="0" y="2971800"/>
            <a:ext cx="6858000" cy="9906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F9F9F9"/>
              </a:buClr>
              <a:buSzPts val="4200"/>
              <a:buFont typeface="Constantia"/>
              <a:buNone/>
            </a:pPr>
            <a:r>
              <a:rPr lang="en-US" sz="4200" b="0" dirty="0">
                <a:solidFill>
                  <a:srgbClr val="F9F9F9"/>
                </a:solidFill>
                <a:latin typeface="Constantia"/>
                <a:ea typeface="Constantia"/>
                <a:cs typeface="Constantia"/>
                <a:sym typeface="Constantia"/>
              </a:rPr>
              <a:t>Do we care about recreation?</a:t>
            </a:r>
            <a:endParaRPr dirty="0"/>
          </a:p>
        </p:txBody>
      </p:sp>
      <p:pic>
        <p:nvPicPr>
          <p:cNvPr id="480" name="Google Shape;480;p17"/>
          <p:cNvPicPr preferRelativeResize="0">
            <a:picLocks noGrp="1"/>
          </p:cNvPicPr>
          <p:nvPr>
            <p:ph type="pic" idx="2"/>
          </p:nvPr>
        </p:nvPicPr>
        <p:blipFill rotWithShape="1">
          <a:blip r:embed="rId6">
            <a:alphaModFix/>
          </a:blip>
          <a:srcRect/>
          <a:stretch/>
        </p:blipFill>
        <p:spPr>
          <a:xfrm>
            <a:off x="420787" y="4341866"/>
            <a:ext cx="3733800" cy="2516134"/>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803"/>
              </a:srgbClr>
            </a:outerShdw>
          </a:effectLst>
        </p:spPr>
      </p:pic>
      <p:pic>
        <p:nvPicPr>
          <p:cNvPr id="481" name="Google Shape;481;p17"/>
          <p:cNvPicPr preferRelativeResize="0">
            <a:picLocks noGrp="1"/>
          </p:cNvPicPr>
          <p:nvPr>
            <p:ph type="pic" idx="2"/>
          </p:nvPr>
        </p:nvPicPr>
        <p:blipFill rotWithShape="1">
          <a:blip r:embed="rId7">
            <a:alphaModFix/>
          </a:blip>
          <a:srcRect/>
          <a:stretch/>
        </p:blipFill>
        <p:spPr>
          <a:xfrm>
            <a:off x="3657600" y="685800"/>
            <a:ext cx="1908373" cy="1838165"/>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803"/>
              </a:srgbClr>
            </a:outerShdw>
          </a:effectLst>
        </p:spPr>
      </p:pic>
      <p:pic>
        <p:nvPicPr>
          <p:cNvPr id="482" name="Google Shape;482;p17"/>
          <p:cNvPicPr preferRelativeResize="0">
            <a:picLocks noGrp="1"/>
          </p:cNvPicPr>
          <p:nvPr>
            <p:ph type="pic" idx="2"/>
          </p:nvPr>
        </p:nvPicPr>
        <p:blipFill rotWithShape="1">
          <a:blip r:embed="rId8">
            <a:alphaModFix/>
          </a:blip>
          <a:srcRect/>
          <a:stretch/>
        </p:blipFill>
        <p:spPr>
          <a:xfrm>
            <a:off x="6858000" y="2438400"/>
            <a:ext cx="1625498" cy="2440690"/>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803"/>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81"/>
                                        </p:tgtEl>
                                        <p:attrNameLst>
                                          <p:attrName>style.visibility</p:attrName>
                                        </p:attrNameLst>
                                      </p:cBhvr>
                                      <p:to>
                                        <p:strVal val="visible"/>
                                      </p:to>
                                    </p:set>
                                    <p:animEffect transition="in" filter="fade">
                                      <p:cBhvr>
                                        <p:cTn id="7" dur="2000"/>
                                        <p:tgtEl>
                                          <p:spTgt spid="481"/>
                                        </p:tgtEl>
                                      </p:cBhvr>
                                    </p:animEffect>
                                  </p:childTnLst>
                                </p:cTn>
                              </p:par>
                              <p:par>
                                <p:cTn id="8" presetID="10" presetClass="entr" presetSubtype="0" fill="hold" nodeType="withEffect">
                                  <p:stCondLst>
                                    <p:cond delay="0"/>
                                  </p:stCondLst>
                                  <p:childTnLst>
                                    <p:set>
                                      <p:cBhvr>
                                        <p:cTn id="9" dur="1" fill="hold">
                                          <p:stCondLst>
                                            <p:cond delay="0"/>
                                          </p:stCondLst>
                                        </p:cTn>
                                        <p:tgtEl>
                                          <p:spTgt spid="482"/>
                                        </p:tgtEl>
                                        <p:attrNameLst>
                                          <p:attrName>style.visibility</p:attrName>
                                        </p:attrNameLst>
                                      </p:cBhvr>
                                      <p:to>
                                        <p:strVal val="visible"/>
                                      </p:to>
                                    </p:set>
                                    <p:animEffect transition="in" filter="fade">
                                      <p:cBhvr>
                                        <p:cTn id="10" dur="2000"/>
                                        <p:tgtEl>
                                          <p:spTgt spid="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pic>
        <p:nvPicPr>
          <p:cNvPr id="488" name="Google Shape;488;p18"/>
          <p:cNvPicPr preferRelativeResize="0">
            <a:picLocks noGrp="1"/>
          </p:cNvPicPr>
          <p:nvPr>
            <p:ph type="pic" idx="2"/>
          </p:nvPr>
        </p:nvPicPr>
        <p:blipFill rotWithShape="1">
          <a:blip r:embed="rId3">
            <a:alphaModFix/>
          </a:blip>
          <a:srcRect/>
          <a:stretch/>
        </p:blipFill>
        <p:spPr>
          <a:xfrm>
            <a:off x="4648200" y="381000"/>
            <a:ext cx="3810000" cy="2857500"/>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803"/>
              </a:srgbClr>
            </a:outerShdw>
          </a:effectLst>
        </p:spPr>
      </p:pic>
      <p:pic>
        <p:nvPicPr>
          <p:cNvPr id="489" name="Google Shape;489;p18"/>
          <p:cNvPicPr preferRelativeResize="0">
            <a:picLocks noGrp="1"/>
          </p:cNvPicPr>
          <p:nvPr>
            <p:ph type="pic" idx="4"/>
          </p:nvPr>
        </p:nvPicPr>
        <p:blipFill rotWithShape="1">
          <a:blip r:embed="rId4">
            <a:alphaModFix/>
          </a:blip>
          <a:srcRect/>
          <a:stretch/>
        </p:blipFill>
        <p:spPr>
          <a:xfrm>
            <a:off x="533400" y="381000"/>
            <a:ext cx="3861600" cy="2895600"/>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803"/>
              </a:srgbClr>
            </a:outerShdw>
          </a:effectLst>
        </p:spPr>
      </p:pic>
      <p:sp>
        <p:nvSpPr>
          <p:cNvPr id="490" name="Google Shape;490;p18"/>
          <p:cNvSpPr txBox="1"/>
          <p:nvPr/>
        </p:nvSpPr>
        <p:spPr>
          <a:xfrm>
            <a:off x="4876800" y="3657600"/>
            <a:ext cx="3810000" cy="2133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F9F9F9"/>
              </a:buClr>
              <a:buSzPts val="4200"/>
              <a:buFont typeface="Constantia"/>
              <a:buNone/>
            </a:pPr>
            <a:r>
              <a:rPr lang="en-US" sz="4200" b="0">
                <a:solidFill>
                  <a:srgbClr val="F9F9F9"/>
                </a:solidFill>
                <a:latin typeface="Constantia"/>
                <a:ea typeface="Constantia"/>
                <a:cs typeface="Constantia"/>
                <a:sym typeface="Constantia"/>
              </a:rPr>
              <a:t>Do we care about education and economy?</a:t>
            </a:r>
            <a:endParaRPr/>
          </a:p>
        </p:txBody>
      </p:sp>
      <p:pic>
        <p:nvPicPr>
          <p:cNvPr id="491" name="Google Shape;491;p18"/>
          <p:cNvPicPr preferRelativeResize="0">
            <a:picLocks noGrp="1"/>
          </p:cNvPicPr>
          <p:nvPr>
            <p:ph type="pic" idx="2"/>
          </p:nvPr>
        </p:nvPicPr>
        <p:blipFill rotWithShape="1">
          <a:blip r:embed="rId5">
            <a:alphaModFix/>
          </a:blip>
          <a:srcRect/>
          <a:stretch/>
        </p:blipFill>
        <p:spPr>
          <a:xfrm>
            <a:off x="533400" y="3467100"/>
            <a:ext cx="3886200" cy="2914650"/>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803"/>
              </a:srgbClr>
            </a:outerShdw>
          </a:effectLst>
        </p:spPr>
      </p:pic>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19"/>
          <p:cNvSpPr txBox="1"/>
          <p:nvPr/>
        </p:nvSpPr>
        <p:spPr>
          <a:xfrm>
            <a:off x="228600" y="228600"/>
            <a:ext cx="8229600" cy="1447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3200"/>
              <a:buFont typeface="Constantia"/>
              <a:buNone/>
            </a:pPr>
            <a:r>
              <a:rPr lang="en-US" sz="3200" b="1">
                <a:solidFill>
                  <a:schemeClr val="lt1"/>
                </a:solidFill>
                <a:latin typeface="Constantia"/>
                <a:ea typeface="Constantia"/>
                <a:cs typeface="Constantia"/>
                <a:sym typeface="Constantia"/>
              </a:rPr>
              <a:t>Tourism is an important factor in creating a healthy and thriving Siuslaw region</a:t>
            </a:r>
            <a:endParaRPr/>
          </a:p>
          <a:p>
            <a:pPr marL="0" marR="0" lvl="0" indent="0" algn="l" rtl="0">
              <a:spcBef>
                <a:spcPts val="0"/>
              </a:spcBef>
              <a:spcAft>
                <a:spcPts val="0"/>
              </a:spcAft>
              <a:buClr>
                <a:schemeClr val="lt1"/>
              </a:buClr>
              <a:buSzPts val="2400"/>
              <a:buFont typeface="Constantia"/>
              <a:buNone/>
            </a:pPr>
            <a:r>
              <a:rPr lang="en-US" sz="2400" b="1">
                <a:solidFill>
                  <a:schemeClr val="lt1"/>
                </a:solidFill>
                <a:latin typeface="Constantia"/>
                <a:ea typeface="Constantia"/>
                <a:cs typeface="Constantia"/>
                <a:sym typeface="Constantia"/>
              </a:rPr>
              <a:t>Over 1 million people visit the Oregon dunes annually!</a:t>
            </a:r>
            <a:endParaRPr/>
          </a:p>
        </p:txBody>
      </p:sp>
      <p:pic>
        <p:nvPicPr>
          <p:cNvPr id="498" name="Google Shape;498;p19" descr="Slide1.png"/>
          <p:cNvPicPr preferRelativeResize="0"/>
          <p:nvPr/>
        </p:nvPicPr>
        <p:blipFill rotWithShape="1">
          <a:blip r:embed="rId3">
            <a:alphaModFix/>
          </a:blip>
          <a:srcRect/>
          <a:stretch/>
        </p:blipFill>
        <p:spPr>
          <a:xfrm>
            <a:off x="0" y="1741492"/>
            <a:ext cx="9144000" cy="5143500"/>
          </a:xfrm>
          <a:prstGeom prst="rect">
            <a:avLst/>
          </a:prstGeom>
          <a:noFill/>
          <a:ln>
            <a:noFill/>
          </a:ln>
        </p:spPr>
      </p:pic>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pic>
        <p:nvPicPr>
          <p:cNvPr id="307" name="Google Shape;307;p2"/>
          <p:cNvPicPr preferRelativeResize="0">
            <a:picLocks noGrp="1"/>
          </p:cNvPicPr>
          <p:nvPr>
            <p:ph type="pic" idx="2"/>
          </p:nvPr>
        </p:nvPicPr>
        <p:blipFill rotWithShape="1">
          <a:blip r:embed="rId3">
            <a:alphaModFix/>
          </a:blip>
          <a:srcRect/>
          <a:stretch/>
        </p:blipFill>
        <p:spPr>
          <a:xfrm>
            <a:off x="0" y="0"/>
            <a:ext cx="9144000" cy="6858000"/>
          </a:xfrm>
          <a:prstGeom prst="rect">
            <a:avLst/>
          </a:prstGeom>
          <a:noFill/>
          <a:ln>
            <a:noFill/>
          </a:ln>
          <a:effectLst>
            <a:outerShdw blurRad="63500" dist="38100" dir="5400000">
              <a:srgbClr val="000000">
                <a:alpha val="42745"/>
              </a:srgbClr>
            </a:outerShdw>
          </a:effectLst>
        </p:spPr>
      </p:pic>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pic>
        <p:nvPicPr>
          <p:cNvPr id="504" name="Google Shape;504;p20"/>
          <p:cNvPicPr preferRelativeResize="0">
            <a:picLocks noGrp="1"/>
          </p:cNvPicPr>
          <p:nvPr>
            <p:ph type="pic" idx="2"/>
          </p:nvPr>
        </p:nvPicPr>
        <p:blipFill rotWithShape="1">
          <a:blip r:embed="rId3">
            <a:alphaModFix/>
          </a:blip>
          <a:srcRect/>
          <a:stretch/>
        </p:blipFill>
        <p:spPr>
          <a:xfrm>
            <a:off x="3276600" y="3581400"/>
            <a:ext cx="2819400" cy="2814677"/>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803"/>
              </a:srgbClr>
            </a:outerShdw>
          </a:effectLst>
        </p:spPr>
      </p:pic>
      <p:pic>
        <p:nvPicPr>
          <p:cNvPr id="505" name="Google Shape;505;p20"/>
          <p:cNvPicPr preferRelativeResize="0">
            <a:picLocks noGrp="1"/>
          </p:cNvPicPr>
          <p:nvPr>
            <p:ph type="pic" idx="2"/>
          </p:nvPr>
        </p:nvPicPr>
        <p:blipFill rotWithShape="1">
          <a:blip r:embed="rId4">
            <a:alphaModFix/>
          </a:blip>
          <a:srcRect/>
          <a:stretch/>
        </p:blipFill>
        <p:spPr>
          <a:xfrm>
            <a:off x="2819400" y="533400"/>
            <a:ext cx="1930400" cy="1930400"/>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803"/>
              </a:srgbClr>
            </a:outerShdw>
          </a:effectLst>
        </p:spPr>
      </p:pic>
      <p:pic>
        <p:nvPicPr>
          <p:cNvPr id="506" name="Google Shape;506;p20"/>
          <p:cNvPicPr preferRelativeResize="0">
            <a:picLocks noGrp="1"/>
          </p:cNvPicPr>
          <p:nvPr>
            <p:ph type="pic" idx="4"/>
          </p:nvPr>
        </p:nvPicPr>
        <p:blipFill rotWithShape="1">
          <a:blip r:embed="rId5">
            <a:alphaModFix/>
          </a:blip>
          <a:srcRect/>
          <a:stretch/>
        </p:blipFill>
        <p:spPr>
          <a:xfrm>
            <a:off x="533400" y="368300"/>
            <a:ext cx="2590800" cy="1943100"/>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803"/>
              </a:srgbClr>
            </a:outerShdw>
          </a:effectLst>
        </p:spPr>
      </p:pic>
      <p:sp>
        <p:nvSpPr>
          <p:cNvPr id="507" name="Google Shape;507;p20"/>
          <p:cNvSpPr txBox="1"/>
          <p:nvPr/>
        </p:nvSpPr>
        <p:spPr>
          <a:xfrm>
            <a:off x="4724400" y="2133600"/>
            <a:ext cx="4038600" cy="1524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F9F9F9"/>
              </a:buClr>
              <a:buSzPts val="4200"/>
              <a:buFont typeface="Constantia"/>
              <a:buNone/>
            </a:pPr>
            <a:r>
              <a:rPr lang="en-US" sz="4200" b="0">
                <a:solidFill>
                  <a:srgbClr val="F9F9F9"/>
                </a:solidFill>
                <a:latin typeface="Constantia"/>
                <a:ea typeface="Constantia"/>
                <a:cs typeface="Constantia"/>
                <a:sym typeface="Constantia"/>
              </a:rPr>
              <a:t>How about that intangible thing?</a:t>
            </a:r>
            <a:endParaRPr/>
          </a:p>
        </p:txBody>
      </p:sp>
      <p:pic>
        <p:nvPicPr>
          <p:cNvPr id="508" name="Google Shape;508;p20"/>
          <p:cNvPicPr preferRelativeResize="0">
            <a:picLocks noGrp="1"/>
          </p:cNvPicPr>
          <p:nvPr>
            <p:ph type="pic" idx="2"/>
          </p:nvPr>
        </p:nvPicPr>
        <p:blipFill rotWithShape="1">
          <a:blip r:embed="rId6">
            <a:alphaModFix/>
          </a:blip>
          <a:srcRect/>
          <a:stretch/>
        </p:blipFill>
        <p:spPr>
          <a:xfrm>
            <a:off x="2971800" y="2514600"/>
            <a:ext cx="1562100" cy="1562100"/>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803"/>
              </a:srgbClr>
            </a:outerShdw>
          </a:effectLst>
        </p:spPr>
      </p:pic>
      <p:pic>
        <p:nvPicPr>
          <p:cNvPr id="509" name="Google Shape;509;p20"/>
          <p:cNvPicPr preferRelativeResize="0">
            <a:picLocks noGrp="1"/>
          </p:cNvPicPr>
          <p:nvPr>
            <p:ph type="pic" idx="2"/>
          </p:nvPr>
        </p:nvPicPr>
        <p:blipFill rotWithShape="1">
          <a:blip r:embed="rId7">
            <a:alphaModFix/>
          </a:blip>
          <a:srcRect/>
          <a:stretch/>
        </p:blipFill>
        <p:spPr>
          <a:xfrm>
            <a:off x="533400" y="1828800"/>
            <a:ext cx="2243498" cy="1797050"/>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803"/>
              </a:srgbClr>
            </a:outerShdw>
          </a:effectLst>
        </p:spPr>
      </p:pic>
      <p:pic>
        <p:nvPicPr>
          <p:cNvPr id="510" name="Google Shape;510;p20"/>
          <p:cNvPicPr preferRelativeResize="0">
            <a:picLocks noGrp="1"/>
          </p:cNvPicPr>
          <p:nvPr>
            <p:ph type="pic" idx="2"/>
          </p:nvPr>
        </p:nvPicPr>
        <p:blipFill rotWithShape="1">
          <a:blip r:embed="rId8">
            <a:alphaModFix/>
          </a:blip>
          <a:srcRect/>
          <a:stretch/>
        </p:blipFill>
        <p:spPr>
          <a:xfrm>
            <a:off x="457200" y="3657600"/>
            <a:ext cx="2628900" cy="2628900"/>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803"/>
              </a:srgbClr>
            </a:outerShdw>
          </a:effectLst>
        </p:spPr>
      </p:pic>
      <p:pic>
        <p:nvPicPr>
          <p:cNvPr id="511" name="Google Shape;511;p20"/>
          <p:cNvPicPr preferRelativeResize="0">
            <a:picLocks noGrp="1"/>
          </p:cNvPicPr>
          <p:nvPr>
            <p:ph type="pic" idx="2"/>
          </p:nvPr>
        </p:nvPicPr>
        <p:blipFill rotWithShape="1">
          <a:blip r:embed="rId9">
            <a:alphaModFix/>
          </a:blip>
          <a:srcRect/>
          <a:stretch/>
        </p:blipFill>
        <p:spPr>
          <a:xfrm>
            <a:off x="4876800" y="304800"/>
            <a:ext cx="2747796" cy="1828800"/>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803"/>
              </a:srgbClr>
            </a:outerShdw>
          </a:effectLst>
        </p:spPr>
      </p:pic>
      <p:pic>
        <p:nvPicPr>
          <p:cNvPr id="512" name="Google Shape;512;p20"/>
          <p:cNvPicPr preferRelativeResize="0">
            <a:picLocks noGrp="1"/>
          </p:cNvPicPr>
          <p:nvPr>
            <p:ph type="pic" idx="2"/>
          </p:nvPr>
        </p:nvPicPr>
        <p:blipFill rotWithShape="1">
          <a:blip r:embed="rId10">
            <a:alphaModFix/>
          </a:blip>
          <a:srcRect/>
          <a:stretch/>
        </p:blipFill>
        <p:spPr>
          <a:xfrm>
            <a:off x="5711978" y="4192299"/>
            <a:ext cx="2596844" cy="2588201"/>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803"/>
              </a:srgbClr>
            </a:outerShdw>
          </a:effectLst>
        </p:spPr>
      </p:pic>
      <p:pic>
        <p:nvPicPr>
          <p:cNvPr id="513" name="Google Shape;513;p20"/>
          <p:cNvPicPr preferRelativeResize="0">
            <a:picLocks noGrp="1"/>
          </p:cNvPicPr>
          <p:nvPr>
            <p:ph type="pic" idx="2"/>
          </p:nvPr>
        </p:nvPicPr>
        <p:blipFill rotWithShape="1">
          <a:blip r:embed="rId11">
            <a:alphaModFix/>
          </a:blip>
          <a:srcRect/>
          <a:stretch/>
        </p:blipFill>
        <p:spPr>
          <a:xfrm>
            <a:off x="7467600" y="4495800"/>
            <a:ext cx="1441507" cy="1562100"/>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803"/>
              </a:srgbClr>
            </a:outerShdw>
          </a:effectLst>
        </p:spPr>
      </p:pic>
      <p:pic>
        <p:nvPicPr>
          <p:cNvPr id="514" name="Google Shape;514;p20"/>
          <p:cNvPicPr preferRelativeResize="0">
            <a:picLocks noGrp="1"/>
          </p:cNvPicPr>
          <p:nvPr>
            <p:ph type="pic" idx="2"/>
          </p:nvPr>
        </p:nvPicPr>
        <p:blipFill rotWithShape="1">
          <a:blip r:embed="rId12">
            <a:alphaModFix/>
          </a:blip>
          <a:srcRect/>
          <a:stretch/>
        </p:blipFill>
        <p:spPr>
          <a:xfrm>
            <a:off x="7010400" y="1066800"/>
            <a:ext cx="1910618" cy="1192225"/>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803"/>
              </a:srgbClr>
            </a:outerShdw>
          </a:effectLst>
        </p:spPr>
      </p:pic>
      <p:pic>
        <p:nvPicPr>
          <p:cNvPr id="515" name="Google Shape;515;p20"/>
          <p:cNvPicPr preferRelativeResize="0">
            <a:picLocks noGrp="1"/>
          </p:cNvPicPr>
          <p:nvPr>
            <p:ph type="pic" idx="2"/>
          </p:nvPr>
        </p:nvPicPr>
        <p:blipFill rotWithShape="1">
          <a:blip r:embed="rId13">
            <a:alphaModFix/>
          </a:blip>
          <a:srcRect/>
          <a:stretch/>
        </p:blipFill>
        <p:spPr>
          <a:xfrm>
            <a:off x="2743200" y="4343400"/>
            <a:ext cx="1295400" cy="1923565"/>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803"/>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06"/>
                                        </p:tgtEl>
                                        <p:attrNameLst>
                                          <p:attrName>style.visibility</p:attrName>
                                        </p:attrNameLst>
                                      </p:cBhvr>
                                      <p:to>
                                        <p:strVal val="visible"/>
                                      </p:to>
                                    </p:set>
                                    <p:animEffect transition="in" filter="fade">
                                      <p:cBhvr>
                                        <p:cTn id="7" dur="2000"/>
                                        <p:tgtEl>
                                          <p:spTgt spid="506"/>
                                        </p:tgtEl>
                                      </p:cBhvr>
                                    </p:animEffect>
                                  </p:childTnLst>
                                </p:cTn>
                              </p:par>
                              <p:par>
                                <p:cTn id="8" presetID="10" presetClass="entr" presetSubtype="0" fill="hold" nodeType="withEffect">
                                  <p:stCondLst>
                                    <p:cond delay="0"/>
                                  </p:stCondLst>
                                  <p:childTnLst>
                                    <p:set>
                                      <p:cBhvr>
                                        <p:cTn id="9" dur="1" fill="hold">
                                          <p:stCondLst>
                                            <p:cond delay="0"/>
                                          </p:stCondLst>
                                        </p:cTn>
                                        <p:tgtEl>
                                          <p:spTgt spid="505"/>
                                        </p:tgtEl>
                                        <p:attrNameLst>
                                          <p:attrName>style.visibility</p:attrName>
                                        </p:attrNameLst>
                                      </p:cBhvr>
                                      <p:to>
                                        <p:strVal val="visible"/>
                                      </p:to>
                                    </p:set>
                                    <p:animEffect transition="in" filter="fade">
                                      <p:cBhvr>
                                        <p:cTn id="10" dur="2000"/>
                                        <p:tgtEl>
                                          <p:spTgt spid="505"/>
                                        </p:tgtEl>
                                      </p:cBhvr>
                                    </p:animEffect>
                                  </p:childTnLst>
                                </p:cTn>
                              </p:par>
                              <p:par>
                                <p:cTn id="11" presetID="10" presetClass="entr" presetSubtype="0" fill="hold" nodeType="withEffect">
                                  <p:stCondLst>
                                    <p:cond delay="0"/>
                                  </p:stCondLst>
                                  <p:childTnLst>
                                    <p:set>
                                      <p:cBhvr>
                                        <p:cTn id="12" dur="1" fill="hold">
                                          <p:stCondLst>
                                            <p:cond delay="0"/>
                                          </p:stCondLst>
                                        </p:cTn>
                                        <p:tgtEl>
                                          <p:spTgt spid="508"/>
                                        </p:tgtEl>
                                        <p:attrNameLst>
                                          <p:attrName>style.visibility</p:attrName>
                                        </p:attrNameLst>
                                      </p:cBhvr>
                                      <p:to>
                                        <p:strVal val="visible"/>
                                      </p:to>
                                    </p:set>
                                    <p:animEffect transition="in" filter="fade">
                                      <p:cBhvr>
                                        <p:cTn id="13" dur="2000"/>
                                        <p:tgtEl>
                                          <p:spTgt spid="508"/>
                                        </p:tgtEl>
                                      </p:cBhvr>
                                    </p:animEffect>
                                  </p:childTnLst>
                                </p:cTn>
                              </p:par>
                              <p:par>
                                <p:cTn id="14" presetID="10" presetClass="entr" presetSubtype="0" fill="hold" nodeType="withEffect">
                                  <p:stCondLst>
                                    <p:cond delay="0"/>
                                  </p:stCondLst>
                                  <p:childTnLst>
                                    <p:set>
                                      <p:cBhvr>
                                        <p:cTn id="15" dur="1" fill="hold">
                                          <p:stCondLst>
                                            <p:cond delay="0"/>
                                          </p:stCondLst>
                                        </p:cTn>
                                        <p:tgtEl>
                                          <p:spTgt spid="510"/>
                                        </p:tgtEl>
                                        <p:attrNameLst>
                                          <p:attrName>style.visibility</p:attrName>
                                        </p:attrNameLst>
                                      </p:cBhvr>
                                      <p:to>
                                        <p:strVal val="visible"/>
                                      </p:to>
                                    </p:set>
                                    <p:animEffect transition="in" filter="fade">
                                      <p:cBhvr>
                                        <p:cTn id="16" dur="2000"/>
                                        <p:tgtEl>
                                          <p:spTgt spid="510"/>
                                        </p:tgtEl>
                                      </p:cBhvr>
                                    </p:animEffect>
                                  </p:childTnLst>
                                </p:cTn>
                              </p:par>
                              <p:par>
                                <p:cTn id="17" presetID="10" presetClass="entr" presetSubtype="0" fill="hold" nodeType="withEffect">
                                  <p:stCondLst>
                                    <p:cond delay="0"/>
                                  </p:stCondLst>
                                  <p:childTnLst>
                                    <p:set>
                                      <p:cBhvr>
                                        <p:cTn id="18" dur="1" fill="hold">
                                          <p:stCondLst>
                                            <p:cond delay="0"/>
                                          </p:stCondLst>
                                        </p:cTn>
                                        <p:tgtEl>
                                          <p:spTgt spid="515"/>
                                        </p:tgtEl>
                                        <p:attrNameLst>
                                          <p:attrName>style.visibility</p:attrName>
                                        </p:attrNameLst>
                                      </p:cBhvr>
                                      <p:to>
                                        <p:strVal val="visible"/>
                                      </p:to>
                                    </p:set>
                                    <p:animEffect transition="in" filter="fade">
                                      <p:cBhvr>
                                        <p:cTn id="19" dur="2000"/>
                                        <p:tgtEl>
                                          <p:spTgt spid="515"/>
                                        </p:tgtEl>
                                      </p:cBhvr>
                                    </p:animEffect>
                                  </p:childTnLst>
                                </p:cTn>
                              </p:par>
                              <p:par>
                                <p:cTn id="20" presetID="10" presetClass="entr" presetSubtype="0" fill="hold" nodeType="withEffect">
                                  <p:stCondLst>
                                    <p:cond delay="0"/>
                                  </p:stCondLst>
                                  <p:childTnLst>
                                    <p:set>
                                      <p:cBhvr>
                                        <p:cTn id="21" dur="1" fill="hold">
                                          <p:stCondLst>
                                            <p:cond delay="0"/>
                                          </p:stCondLst>
                                        </p:cTn>
                                        <p:tgtEl>
                                          <p:spTgt spid="512"/>
                                        </p:tgtEl>
                                        <p:attrNameLst>
                                          <p:attrName>style.visibility</p:attrName>
                                        </p:attrNameLst>
                                      </p:cBhvr>
                                      <p:to>
                                        <p:strVal val="visible"/>
                                      </p:to>
                                    </p:set>
                                    <p:animEffect transition="in" filter="fade">
                                      <p:cBhvr>
                                        <p:cTn id="22" dur="2000"/>
                                        <p:tgtEl>
                                          <p:spTgt spid="512"/>
                                        </p:tgtEl>
                                      </p:cBhvr>
                                    </p:animEffect>
                                  </p:childTnLst>
                                </p:cTn>
                              </p:par>
                              <p:par>
                                <p:cTn id="23" presetID="10" presetClass="entr" presetSubtype="0" fill="hold" nodeType="withEffect">
                                  <p:stCondLst>
                                    <p:cond delay="0"/>
                                  </p:stCondLst>
                                  <p:childTnLst>
                                    <p:set>
                                      <p:cBhvr>
                                        <p:cTn id="24" dur="1" fill="hold">
                                          <p:stCondLst>
                                            <p:cond delay="0"/>
                                          </p:stCondLst>
                                        </p:cTn>
                                        <p:tgtEl>
                                          <p:spTgt spid="514"/>
                                        </p:tgtEl>
                                        <p:attrNameLst>
                                          <p:attrName>style.visibility</p:attrName>
                                        </p:attrNameLst>
                                      </p:cBhvr>
                                      <p:to>
                                        <p:strVal val="visible"/>
                                      </p:to>
                                    </p:set>
                                    <p:animEffect transition="in" filter="fade">
                                      <p:cBhvr>
                                        <p:cTn id="25" dur="2000"/>
                                        <p:tgtEl>
                                          <p:spTgt spid="5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pic>
        <p:nvPicPr>
          <p:cNvPr id="521" name="Google Shape;521;p21"/>
          <p:cNvPicPr preferRelativeResize="0">
            <a:picLocks noGrp="1"/>
          </p:cNvPicPr>
          <p:nvPr>
            <p:ph type="pic" idx="2"/>
          </p:nvPr>
        </p:nvPicPr>
        <p:blipFill rotWithShape="1">
          <a:blip r:embed="rId3">
            <a:alphaModFix/>
          </a:blip>
          <a:srcRect/>
          <a:stretch/>
        </p:blipFill>
        <p:spPr>
          <a:xfrm>
            <a:off x="0" y="0"/>
            <a:ext cx="9144000" cy="6858000"/>
          </a:xfrm>
          <a:prstGeom prst="rect">
            <a:avLst/>
          </a:prstGeom>
          <a:noFill/>
          <a:ln>
            <a:noFill/>
          </a:ln>
          <a:effectLst>
            <a:outerShdw blurRad="63500" dist="38100" dir="5400000">
              <a:srgbClr val="000000">
                <a:alpha val="42745"/>
              </a:srgbClr>
            </a:outerShdw>
          </a:effectLst>
        </p:spPr>
      </p:pic>
      <p:sp>
        <p:nvSpPr>
          <p:cNvPr id="522" name="Google Shape;522;p21"/>
          <p:cNvSpPr txBox="1"/>
          <p:nvPr/>
        </p:nvSpPr>
        <p:spPr>
          <a:xfrm>
            <a:off x="304800" y="609600"/>
            <a:ext cx="4114800" cy="2286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663300"/>
              </a:buClr>
              <a:buSzPts val="4200"/>
              <a:buFont typeface="Constantia"/>
              <a:buNone/>
            </a:pPr>
            <a:r>
              <a:rPr lang="en-US" sz="4200" b="0">
                <a:solidFill>
                  <a:srgbClr val="663300"/>
                </a:solidFill>
                <a:latin typeface="Constantia"/>
                <a:ea typeface="Constantia"/>
                <a:cs typeface="Constantia"/>
                <a:sym typeface="Constantia"/>
              </a:rPr>
              <a:t>YES! For many reasons, they are worth saving!</a:t>
            </a:r>
            <a:endParaRPr/>
          </a:p>
        </p:txBody>
      </p:sp>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pic>
        <p:nvPicPr>
          <p:cNvPr id="528" name="Google Shape;528;p22"/>
          <p:cNvPicPr preferRelativeResize="0">
            <a:picLocks noGrp="1"/>
          </p:cNvPicPr>
          <p:nvPr>
            <p:ph type="pic" idx="3"/>
          </p:nvPr>
        </p:nvPicPr>
        <p:blipFill rotWithShape="1">
          <a:blip r:embed="rId3">
            <a:alphaModFix/>
          </a:blip>
          <a:srcRect/>
          <a:stretch/>
        </p:blipFill>
        <p:spPr>
          <a:xfrm>
            <a:off x="5638800" y="1676400"/>
            <a:ext cx="3048000" cy="2032000"/>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803"/>
              </a:srgbClr>
            </a:outerShdw>
          </a:effectLst>
        </p:spPr>
      </p:pic>
      <p:sp>
        <p:nvSpPr>
          <p:cNvPr id="529" name="Google Shape;529;p22"/>
          <p:cNvSpPr txBox="1"/>
          <p:nvPr/>
        </p:nvSpPr>
        <p:spPr>
          <a:xfrm>
            <a:off x="838200" y="3886200"/>
            <a:ext cx="7467600" cy="2057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F9F9F9"/>
              </a:buClr>
              <a:buSzPts val="4200"/>
              <a:buFont typeface="Constantia"/>
              <a:buNone/>
            </a:pPr>
            <a:r>
              <a:rPr lang="en-US" sz="4200" b="0">
                <a:solidFill>
                  <a:srgbClr val="F9F9F9"/>
                </a:solidFill>
                <a:latin typeface="Constantia"/>
                <a:ea typeface="Constantia"/>
                <a:cs typeface="Constantia"/>
                <a:sym typeface="Constantia"/>
              </a:rPr>
              <a:t>People care in different ways and for different reasons! But we all agree – we must save this place!</a:t>
            </a:r>
            <a:endParaRPr/>
          </a:p>
        </p:txBody>
      </p:sp>
      <p:pic>
        <p:nvPicPr>
          <p:cNvPr id="530" name="Google Shape;530;p22"/>
          <p:cNvPicPr preferRelativeResize="0">
            <a:picLocks noGrp="1"/>
          </p:cNvPicPr>
          <p:nvPr>
            <p:ph type="pic" idx="3"/>
          </p:nvPr>
        </p:nvPicPr>
        <p:blipFill rotWithShape="1">
          <a:blip r:embed="rId4">
            <a:alphaModFix/>
          </a:blip>
          <a:srcRect/>
          <a:stretch/>
        </p:blipFill>
        <p:spPr>
          <a:xfrm>
            <a:off x="2971800" y="1066800"/>
            <a:ext cx="3048000" cy="2285740"/>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803"/>
              </a:srgbClr>
            </a:outerShdw>
          </a:effectLst>
        </p:spPr>
      </p:pic>
      <p:pic>
        <p:nvPicPr>
          <p:cNvPr id="531" name="Google Shape;531;p22"/>
          <p:cNvPicPr preferRelativeResize="0">
            <a:picLocks noGrp="1"/>
          </p:cNvPicPr>
          <p:nvPr>
            <p:ph type="pic" idx="3"/>
          </p:nvPr>
        </p:nvPicPr>
        <p:blipFill rotWithShape="1">
          <a:blip r:embed="rId5">
            <a:alphaModFix/>
          </a:blip>
          <a:srcRect/>
          <a:stretch/>
        </p:blipFill>
        <p:spPr>
          <a:xfrm>
            <a:off x="533401" y="540849"/>
            <a:ext cx="3048000" cy="1966303"/>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803"/>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0"/>
                                        </p:tgtEl>
                                        <p:attrNameLst>
                                          <p:attrName>style.visibility</p:attrName>
                                        </p:attrNameLst>
                                      </p:cBhvr>
                                      <p:to>
                                        <p:strVal val="visible"/>
                                      </p:to>
                                    </p:set>
                                    <p:animEffect transition="in" filter="fade">
                                      <p:cBhvr>
                                        <p:cTn id="7" dur="1000"/>
                                        <p:tgtEl>
                                          <p:spTgt spid="530"/>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28"/>
                                        </p:tgtEl>
                                        <p:attrNameLst>
                                          <p:attrName>style.visibility</p:attrName>
                                        </p:attrNameLst>
                                      </p:cBhvr>
                                      <p:to>
                                        <p:strVal val="visible"/>
                                      </p:to>
                                    </p:set>
                                    <p:animEffect transition="in" filter="fade">
                                      <p:cBhvr>
                                        <p:cTn id="11" dur="1000"/>
                                        <p:tgtEl>
                                          <p:spTgt spid="5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pic>
        <p:nvPicPr>
          <p:cNvPr id="537" name="Google Shape;537;p23"/>
          <p:cNvPicPr preferRelativeResize="0">
            <a:picLocks noGrp="1"/>
          </p:cNvPicPr>
          <p:nvPr>
            <p:ph type="pic" idx="2"/>
          </p:nvPr>
        </p:nvPicPr>
        <p:blipFill rotWithShape="1">
          <a:blip r:embed="rId3">
            <a:alphaModFix/>
          </a:blip>
          <a:srcRect/>
          <a:stretch/>
        </p:blipFill>
        <p:spPr>
          <a:xfrm>
            <a:off x="0" y="0"/>
            <a:ext cx="9144000" cy="6858000"/>
          </a:xfrm>
          <a:prstGeom prst="rect">
            <a:avLst/>
          </a:prstGeom>
          <a:noFill/>
          <a:ln>
            <a:noFill/>
          </a:ln>
          <a:effectLst>
            <a:outerShdw blurRad="63500" dist="38100" dir="5400000">
              <a:srgbClr val="000000">
                <a:alpha val="42745"/>
              </a:srgbClr>
            </a:outerShdw>
          </a:effectLst>
        </p:spPr>
      </p:pic>
      <p:sp>
        <p:nvSpPr>
          <p:cNvPr id="538" name="Google Shape;538;p23"/>
          <p:cNvSpPr txBox="1"/>
          <p:nvPr/>
        </p:nvSpPr>
        <p:spPr>
          <a:xfrm>
            <a:off x="914400" y="5029200"/>
            <a:ext cx="7781730" cy="1600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935409"/>
              </a:buClr>
              <a:buSzPts val="4200"/>
              <a:buFont typeface="Constantia"/>
              <a:buNone/>
            </a:pPr>
            <a:r>
              <a:rPr lang="en-US" sz="4200" b="0">
                <a:solidFill>
                  <a:srgbClr val="935409"/>
                </a:solidFill>
                <a:latin typeface="Constantia"/>
                <a:ea typeface="Constantia"/>
                <a:cs typeface="Constantia"/>
                <a:sym typeface="Constantia"/>
              </a:rPr>
              <a:t>2014 - Oregon Dunes Restoration Collaborative (ODRC) is born!</a:t>
            </a:r>
            <a:endParaRPr/>
          </a:p>
        </p:txBody>
      </p:sp>
      <p:pic>
        <p:nvPicPr>
          <p:cNvPr id="539" name="Google Shape;539;p23"/>
          <p:cNvPicPr preferRelativeResize="0"/>
          <p:nvPr/>
        </p:nvPicPr>
        <p:blipFill rotWithShape="1">
          <a:blip r:embed="rId4">
            <a:alphaModFix/>
          </a:blip>
          <a:srcRect l="3163" r="1940"/>
          <a:stretch/>
        </p:blipFill>
        <p:spPr>
          <a:xfrm>
            <a:off x="3810000" y="3657600"/>
            <a:ext cx="1654965" cy="1347341"/>
          </a:xfrm>
          <a:prstGeom prst="rect">
            <a:avLst/>
          </a:prstGeom>
          <a:noFill/>
          <a:ln>
            <a:noFill/>
          </a:ln>
        </p:spPr>
      </p:pic>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pic>
        <p:nvPicPr>
          <p:cNvPr id="545" name="Google Shape;545;p24"/>
          <p:cNvPicPr preferRelativeResize="0">
            <a:picLocks noGrp="1"/>
          </p:cNvPicPr>
          <p:nvPr>
            <p:ph type="pic" idx="2"/>
          </p:nvPr>
        </p:nvPicPr>
        <p:blipFill rotWithShape="1">
          <a:blip r:embed="rId3">
            <a:alphaModFix/>
          </a:blip>
          <a:srcRect/>
          <a:stretch/>
        </p:blipFill>
        <p:spPr>
          <a:xfrm>
            <a:off x="0" y="0"/>
            <a:ext cx="9144000" cy="6858000"/>
          </a:xfrm>
          <a:prstGeom prst="rect">
            <a:avLst/>
          </a:prstGeom>
          <a:noFill/>
          <a:ln>
            <a:noFill/>
          </a:ln>
          <a:effectLst>
            <a:outerShdw blurRad="63500" dist="38100" dir="5400000">
              <a:srgbClr val="000000">
                <a:alpha val="42745"/>
              </a:srgbClr>
            </a:outerShdw>
          </a:effectLst>
        </p:spPr>
      </p:pic>
      <p:sp>
        <p:nvSpPr>
          <p:cNvPr id="546" name="Google Shape;546;p24"/>
          <p:cNvSpPr txBox="1"/>
          <p:nvPr/>
        </p:nvSpPr>
        <p:spPr>
          <a:xfrm>
            <a:off x="762000" y="3581400"/>
            <a:ext cx="7781730" cy="762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935409"/>
              </a:buClr>
              <a:buSzPts val="4200"/>
              <a:buFont typeface="Constantia"/>
              <a:buNone/>
            </a:pPr>
            <a:r>
              <a:rPr lang="en-US" sz="4200" b="0">
                <a:solidFill>
                  <a:srgbClr val="935409"/>
                </a:solidFill>
                <a:latin typeface="Constantia"/>
                <a:ea typeface="Constantia"/>
                <a:cs typeface="Constantia"/>
                <a:sym typeface="Constantia"/>
              </a:rPr>
              <a:t>Who are we?</a:t>
            </a:r>
            <a:endParaRPr/>
          </a:p>
        </p:txBody>
      </p:sp>
      <p:sp>
        <p:nvSpPr>
          <p:cNvPr id="547" name="Google Shape;547;p24"/>
          <p:cNvSpPr txBox="1"/>
          <p:nvPr/>
        </p:nvSpPr>
        <p:spPr>
          <a:xfrm>
            <a:off x="609600" y="4343400"/>
            <a:ext cx="8382000" cy="1143000"/>
          </a:xfrm>
          <a:prstGeom prst="rect">
            <a:avLst/>
          </a:prstGeom>
          <a:noFill/>
          <a:ln>
            <a:noFill/>
          </a:ln>
        </p:spPr>
        <p:txBody>
          <a:bodyPr spcFirstLastPara="1" wrap="square" lIns="91425" tIns="45700" rIns="91425" bIns="45700" anchor="ctr" anchorCtr="0">
            <a:noAutofit/>
          </a:bodyPr>
          <a:lstStyle/>
          <a:p>
            <a:pPr marL="285750" marR="0" lvl="0" indent="-285750" algn="l" rtl="0">
              <a:spcBef>
                <a:spcPts val="0"/>
              </a:spcBef>
              <a:spcAft>
                <a:spcPts val="0"/>
              </a:spcAft>
              <a:buClr>
                <a:srgbClr val="663300"/>
              </a:buClr>
              <a:buSzPts val="2000"/>
              <a:buFont typeface="Noto Sans Symbols"/>
              <a:buChar char="⮚"/>
            </a:pPr>
            <a:r>
              <a:rPr lang="en-US" sz="2000">
                <a:solidFill>
                  <a:srgbClr val="663300"/>
                </a:solidFill>
                <a:latin typeface="Constantia"/>
                <a:ea typeface="Constantia"/>
                <a:cs typeface="Constantia"/>
                <a:sym typeface="Constantia"/>
              </a:rPr>
              <a:t>Confederated Tribes of the Coos, Lower Umpqua and Siuslaw Indians</a:t>
            </a:r>
            <a:endParaRPr/>
          </a:p>
          <a:p>
            <a:pPr marL="285750" marR="0" lvl="0" indent="-285750" algn="l" rtl="0">
              <a:spcBef>
                <a:spcPts val="0"/>
              </a:spcBef>
              <a:spcAft>
                <a:spcPts val="0"/>
              </a:spcAft>
              <a:buClr>
                <a:srgbClr val="663300"/>
              </a:buClr>
              <a:buSzPts val="2000"/>
              <a:buFont typeface="Noto Sans Symbols"/>
              <a:buChar char="⮚"/>
            </a:pPr>
            <a:r>
              <a:rPr lang="en-US" sz="2000">
                <a:solidFill>
                  <a:srgbClr val="663300"/>
                </a:solidFill>
                <a:latin typeface="Constantia"/>
                <a:ea typeface="Constantia"/>
                <a:cs typeface="Constantia"/>
                <a:sym typeface="Constantia"/>
              </a:rPr>
              <a:t>Douglas and Lane County Boards of Commissioners</a:t>
            </a:r>
            <a:endParaRPr/>
          </a:p>
          <a:p>
            <a:pPr marL="285750" marR="0" lvl="0" indent="-285750" algn="l" rtl="0">
              <a:spcBef>
                <a:spcPts val="0"/>
              </a:spcBef>
              <a:spcAft>
                <a:spcPts val="0"/>
              </a:spcAft>
              <a:buClr>
                <a:srgbClr val="663300"/>
              </a:buClr>
              <a:buSzPts val="2000"/>
              <a:buFont typeface="Noto Sans Symbols"/>
              <a:buChar char="⮚"/>
            </a:pPr>
            <a:r>
              <a:rPr lang="en-US" sz="2000">
                <a:solidFill>
                  <a:srgbClr val="663300"/>
                </a:solidFill>
                <a:latin typeface="Constantia"/>
                <a:ea typeface="Constantia"/>
                <a:cs typeface="Constantia"/>
                <a:sym typeface="Constantia"/>
              </a:rPr>
              <a:t>Offices of Senators Merkley and Wyden</a:t>
            </a:r>
            <a:endParaRPr/>
          </a:p>
        </p:txBody>
      </p:sp>
      <p:sp>
        <p:nvSpPr>
          <p:cNvPr id="548" name="Google Shape;548;p24"/>
          <p:cNvSpPr txBox="1"/>
          <p:nvPr/>
        </p:nvSpPr>
        <p:spPr>
          <a:xfrm>
            <a:off x="609600" y="5257800"/>
            <a:ext cx="3276600" cy="1143000"/>
          </a:xfrm>
          <a:prstGeom prst="rect">
            <a:avLst/>
          </a:prstGeom>
          <a:noFill/>
          <a:ln>
            <a:noFill/>
          </a:ln>
        </p:spPr>
        <p:txBody>
          <a:bodyPr spcFirstLastPara="1" wrap="square" lIns="91425" tIns="45700" rIns="91425" bIns="45700" anchor="ctr" anchorCtr="0">
            <a:noAutofit/>
          </a:bodyPr>
          <a:lstStyle/>
          <a:p>
            <a:pPr marL="285750" marR="0" lvl="0" indent="-285750" algn="l" rtl="0">
              <a:spcBef>
                <a:spcPts val="0"/>
              </a:spcBef>
              <a:spcAft>
                <a:spcPts val="0"/>
              </a:spcAft>
              <a:buClr>
                <a:srgbClr val="663300"/>
              </a:buClr>
              <a:buSzPts val="2000"/>
              <a:buFont typeface="Noto Sans Symbols"/>
              <a:buChar char="⮚"/>
            </a:pPr>
            <a:r>
              <a:rPr lang="en-US" sz="2000">
                <a:solidFill>
                  <a:srgbClr val="663300"/>
                </a:solidFill>
                <a:latin typeface="Constantia"/>
                <a:ea typeface="Constantia"/>
                <a:cs typeface="Constantia"/>
                <a:sym typeface="Constantia"/>
              </a:rPr>
              <a:t>Oregon Wild</a:t>
            </a:r>
            <a:endParaRPr/>
          </a:p>
          <a:p>
            <a:pPr marL="285750" marR="0" lvl="0" indent="-285750" algn="l" rtl="0">
              <a:spcBef>
                <a:spcPts val="0"/>
              </a:spcBef>
              <a:spcAft>
                <a:spcPts val="0"/>
              </a:spcAft>
              <a:buClr>
                <a:srgbClr val="663300"/>
              </a:buClr>
              <a:buSzPts val="2000"/>
              <a:buFont typeface="Noto Sans Symbols"/>
              <a:buChar char="⮚"/>
            </a:pPr>
            <a:r>
              <a:rPr lang="en-US" sz="2000">
                <a:solidFill>
                  <a:srgbClr val="663300"/>
                </a:solidFill>
                <a:latin typeface="Constantia"/>
                <a:ea typeface="Constantia"/>
                <a:cs typeface="Constantia"/>
                <a:sym typeface="Constantia"/>
              </a:rPr>
              <a:t>Save the Riders Dunes</a:t>
            </a:r>
            <a:endParaRPr/>
          </a:p>
          <a:p>
            <a:pPr marL="285750" marR="0" lvl="0" indent="-285750" algn="l" rtl="0">
              <a:spcBef>
                <a:spcPts val="0"/>
              </a:spcBef>
              <a:spcAft>
                <a:spcPts val="0"/>
              </a:spcAft>
              <a:buClr>
                <a:srgbClr val="663300"/>
              </a:buClr>
              <a:buSzPts val="2000"/>
              <a:buFont typeface="Noto Sans Symbols"/>
              <a:buChar char="⮚"/>
            </a:pPr>
            <a:r>
              <a:rPr lang="en-US" sz="2000">
                <a:solidFill>
                  <a:srgbClr val="663300"/>
                </a:solidFill>
                <a:latin typeface="Constantia"/>
                <a:ea typeface="Constantia"/>
                <a:cs typeface="Constantia"/>
                <a:sym typeface="Constantia"/>
              </a:rPr>
              <a:t>Siuslaw National Forest</a:t>
            </a:r>
            <a:endParaRPr/>
          </a:p>
        </p:txBody>
      </p:sp>
      <p:sp>
        <p:nvSpPr>
          <p:cNvPr id="549" name="Google Shape;549;p24"/>
          <p:cNvSpPr txBox="1"/>
          <p:nvPr/>
        </p:nvSpPr>
        <p:spPr>
          <a:xfrm>
            <a:off x="3962400" y="5410200"/>
            <a:ext cx="5181600" cy="1143000"/>
          </a:xfrm>
          <a:prstGeom prst="rect">
            <a:avLst/>
          </a:prstGeom>
          <a:noFill/>
          <a:ln>
            <a:noFill/>
          </a:ln>
        </p:spPr>
        <p:txBody>
          <a:bodyPr spcFirstLastPara="1" wrap="square" lIns="91425" tIns="45700" rIns="91425" bIns="45700" anchor="ctr" anchorCtr="0">
            <a:noAutofit/>
          </a:bodyPr>
          <a:lstStyle/>
          <a:p>
            <a:pPr marL="285750" marR="0" lvl="0" indent="-285750" algn="l" rtl="0">
              <a:spcBef>
                <a:spcPts val="0"/>
              </a:spcBef>
              <a:spcAft>
                <a:spcPts val="0"/>
              </a:spcAft>
              <a:buClr>
                <a:srgbClr val="663300"/>
              </a:buClr>
              <a:buSzPts val="2000"/>
              <a:buFont typeface="Noto Sans Symbols"/>
              <a:buChar char="⮚"/>
            </a:pPr>
            <a:r>
              <a:rPr lang="en-US" sz="2000">
                <a:solidFill>
                  <a:srgbClr val="663300"/>
                </a:solidFill>
                <a:latin typeface="Constantia"/>
                <a:ea typeface="Constantia"/>
                <a:cs typeface="Constantia"/>
                <a:sym typeface="Constantia"/>
              </a:rPr>
              <a:t>Siuslaw Watershed Council</a:t>
            </a:r>
            <a:endParaRPr/>
          </a:p>
          <a:p>
            <a:pPr marL="285750" marR="0" lvl="0" indent="-285750" algn="l" rtl="0">
              <a:spcBef>
                <a:spcPts val="0"/>
              </a:spcBef>
              <a:spcAft>
                <a:spcPts val="0"/>
              </a:spcAft>
              <a:buClr>
                <a:srgbClr val="663300"/>
              </a:buClr>
              <a:buSzPts val="2000"/>
              <a:buFont typeface="Noto Sans Symbols"/>
              <a:buChar char="⮚"/>
            </a:pPr>
            <a:r>
              <a:rPr lang="en-US" sz="2000">
                <a:solidFill>
                  <a:srgbClr val="663300"/>
                </a:solidFill>
                <a:latin typeface="Constantia"/>
                <a:ea typeface="Constantia"/>
                <a:cs typeface="Constantia"/>
                <a:sym typeface="Constantia"/>
              </a:rPr>
              <a:t>Travel Lane County</a:t>
            </a:r>
            <a:endParaRPr/>
          </a:p>
          <a:p>
            <a:pPr marL="285750" marR="0" lvl="0" indent="-285750" algn="l" rtl="0">
              <a:spcBef>
                <a:spcPts val="0"/>
              </a:spcBef>
              <a:spcAft>
                <a:spcPts val="0"/>
              </a:spcAft>
              <a:buClr>
                <a:srgbClr val="663300"/>
              </a:buClr>
              <a:buSzPts val="2000"/>
              <a:buFont typeface="Noto Sans Symbols"/>
              <a:buChar char="⮚"/>
            </a:pPr>
            <a:r>
              <a:rPr lang="en-US" sz="2000">
                <a:solidFill>
                  <a:srgbClr val="663300"/>
                </a:solidFill>
                <a:latin typeface="Constantia"/>
                <a:ea typeface="Constantia"/>
                <a:cs typeface="Constantia"/>
                <a:sym typeface="Constantia"/>
              </a:rPr>
              <a:t>Numerous Concerned Citizens and Volunteers</a:t>
            </a:r>
            <a:endParaRPr/>
          </a:p>
        </p:txBody>
      </p:sp>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pic>
        <p:nvPicPr>
          <p:cNvPr id="555" name="Google Shape;555;p25"/>
          <p:cNvPicPr preferRelativeResize="0">
            <a:picLocks noGrp="1"/>
          </p:cNvPicPr>
          <p:nvPr>
            <p:ph type="pic" idx="2"/>
          </p:nvPr>
        </p:nvPicPr>
        <p:blipFill rotWithShape="1">
          <a:blip r:embed="rId3">
            <a:alphaModFix/>
          </a:blip>
          <a:srcRect/>
          <a:stretch/>
        </p:blipFill>
        <p:spPr>
          <a:xfrm>
            <a:off x="0" y="0"/>
            <a:ext cx="9144000" cy="6858000"/>
          </a:xfrm>
          <a:prstGeom prst="rect">
            <a:avLst/>
          </a:prstGeom>
          <a:noFill/>
          <a:ln>
            <a:noFill/>
          </a:ln>
          <a:effectLst>
            <a:outerShdw blurRad="63500" dist="38100" dir="5400000">
              <a:srgbClr val="000000">
                <a:alpha val="42745"/>
              </a:srgbClr>
            </a:outerShdw>
          </a:effectLst>
        </p:spPr>
      </p:pic>
      <p:sp>
        <p:nvSpPr>
          <p:cNvPr id="556" name="Google Shape;556;p25"/>
          <p:cNvSpPr txBox="1"/>
          <p:nvPr/>
        </p:nvSpPr>
        <p:spPr>
          <a:xfrm>
            <a:off x="990600" y="4038600"/>
            <a:ext cx="7553130" cy="914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935409"/>
              </a:buClr>
              <a:buSzPts val="4200"/>
              <a:buFont typeface="Constantia"/>
              <a:buNone/>
            </a:pPr>
            <a:r>
              <a:rPr lang="en-US" sz="4200" b="0">
                <a:solidFill>
                  <a:srgbClr val="935409"/>
                </a:solidFill>
                <a:latin typeface="Constantia"/>
                <a:ea typeface="Constantia"/>
                <a:cs typeface="Constantia"/>
                <a:sym typeface="Constantia"/>
              </a:rPr>
              <a:t>Goals of the ODRC</a:t>
            </a:r>
            <a:endParaRPr/>
          </a:p>
        </p:txBody>
      </p:sp>
      <p:sp>
        <p:nvSpPr>
          <p:cNvPr id="557" name="Google Shape;557;p25"/>
          <p:cNvSpPr txBox="1"/>
          <p:nvPr/>
        </p:nvSpPr>
        <p:spPr>
          <a:xfrm>
            <a:off x="1143000" y="4876800"/>
            <a:ext cx="7772400" cy="1028700"/>
          </a:xfrm>
          <a:prstGeom prst="rect">
            <a:avLst/>
          </a:prstGeom>
          <a:noFill/>
          <a:ln>
            <a:noFill/>
          </a:ln>
        </p:spPr>
        <p:txBody>
          <a:bodyPr spcFirstLastPara="1" wrap="square" lIns="91425" tIns="45700" rIns="91425" bIns="45700" anchor="ctr" anchorCtr="0">
            <a:noAutofit/>
          </a:bodyPr>
          <a:lstStyle/>
          <a:p>
            <a:pPr marL="285750" marR="0" lvl="0" indent="-285750" algn="l" rtl="0">
              <a:spcBef>
                <a:spcPts val="0"/>
              </a:spcBef>
              <a:spcAft>
                <a:spcPts val="0"/>
              </a:spcAft>
              <a:buClr>
                <a:srgbClr val="663300"/>
              </a:buClr>
              <a:buSzPts val="2400"/>
              <a:buFont typeface="Noto Sans Symbols"/>
              <a:buChar char="⮚"/>
            </a:pPr>
            <a:r>
              <a:rPr lang="en-US" sz="2400">
                <a:solidFill>
                  <a:srgbClr val="663300"/>
                </a:solidFill>
                <a:latin typeface="Constantia"/>
                <a:ea typeface="Constantia"/>
                <a:cs typeface="Constantia"/>
                <a:sym typeface="Constantia"/>
              </a:rPr>
              <a:t>Preserve the Best</a:t>
            </a:r>
            <a:endParaRPr/>
          </a:p>
          <a:p>
            <a:pPr marL="285750" marR="0" lvl="0" indent="-285750" algn="l" rtl="0">
              <a:spcBef>
                <a:spcPts val="0"/>
              </a:spcBef>
              <a:spcAft>
                <a:spcPts val="0"/>
              </a:spcAft>
              <a:buClr>
                <a:srgbClr val="663300"/>
              </a:buClr>
              <a:buSzPts val="2400"/>
              <a:buFont typeface="Noto Sans Symbols"/>
              <a:buChar char="⮚"/>
            </a:pPr>
            <a:r>
              <a:rPr lang="en-US" sz="2400">
                <a:solidFill>
                  <a:srgbClr val="663300"/>
                </a:solidFill>
                <a:latin typeface="Constantia"/>
                <a:ea typeface="Constantia"/>
                <a:cs typeface="Constantia"/>
                <a:sym typeface="Constantia"/>
              </a:rPr>
              <a:t>Restore Site-specific Conditions and Processes</a:t>
            </a:r>
            <a:endParaRPr/>
          </a:p>
          <a:p>
            <a:pPr marL="285750" marR="0" lvl="0" indent="-285750" algn="l" rtl="0">
              <a:spcBef>
                <a:spcPts val="0"/>
              </a:spcBef>
              <a:spcAft>
                <a:spcPts val="0"/>
              </a:spcAft>
              <a:buClr>
                <a:srgbClr val="663300"/>
              </a:buClr>
              <a:buSzPts val="2400"/>
              <a:buFont typeface="Noto Sans Symbols"/>
              <a:buChar char="⮚"/>
            </a:pPr>
            <a:r>
              <a:rPr lang="en-US" sz="2400">
                <a:solidFill>
                  <a:srgbClr val="663300"/>
                </a:solidFill>
                <a:latin typeface="Constantia"/>
                <a:ea typeface="Constantia"/>
                <a:cs typeface="Constantia"/>
                <a:sym typeface="Constantia"/>
              </a:rPr>
              <a:t>Restore Landscape-scale Natural Processes</a:t>
            </a:r>
            <a:endParaRPr/>
          </a:p>
        </p:txBody>
      </p:sp>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p26"/>
          <p:cNvSpPr txBox="1"/>
          <p:nvPr/>
        </p:nvSpPr>
        <p:spPr>
          <a:xfrm>
            <a:off x="381000" y="304800"/>
            <a:ext cx="3733800" cy="3352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F9F9F9"/>
              </a:buClr>
              <a:buSzPts val="3200"/>
              <a:buFont typeface="Constantia"/>
              <a:buNone/>
            </a:pPr>
            <a:r>
              <a:rPr lang="en-US" sz="3200" b="0">
                <a:solidFill>
                  <a:srgbClr val="F9F9F9"/>
                </a:solidFill>
                <a:latin typeface="Constantia"/>
                <a:ea typeface="Constantia"/>
                <a:cs typeface="Constantia"/>
                <a:sym typeface="Constantia"/>
              </a:rPr>
              <a:t>2018 – ODRC releases coffee table book and website in conjunction with USFS Restoration Plan</a:t>
            </a:r>
            <a:endParaRPr/>
          </a:p>
        </p:txBody>
      </p:sp>
      <p:sp>
        <p:nvSpPr>
          <p:cNvPr id="564" name="Google Shape;564;p26"/>
          <p:cNvSpPr txBox="1"/>
          <p:nvPr/>
        </p:nvSpPr>
        <p:spPr>
          <a:xfrm>
            <a:off x="609600" y="3962400"/>
            <a:ext cx="8077200" cy="2438400"/>
          </a:xfrm>
          <a:prstGeom prst="rect">
            <a:avLst/>
          </a:prstGeom>
          <a:noFill/>
          <a:ln>
            <a:noFill/>
          </a:ln>
        </p:spPr>
        <p:txBody>
          <a:bodyPr spcFirstLastPara="1" wrap="square" lIns="91425" tIns="45700" rIns="91425" bIns="45700" anchor="ctr" anchorCtr="0">
            <a:noAutofit/>
          </a:bodyPr>
          <a:lstStyle/>
          <a:p>
            <a:pPr marL="285750" marR="0" lvl="0" indent="-285750" algn="l" rtl="0">
              <a:spcBef>
                <a:spcPts val="0"/>
              </a:spcBef>
              <a:spcAft>
                <a:spcPts val="0"/>
              </a:spcAft>
              <a:buClr>
                <a:schemeClr val="lt2"/>
              </a:buClr>
              <a:buSzPts val="2400"/>
              <a:buFont typeface="Noto Sans Symbols"/>
              <a:buChar char="⮚"/>
            </a:pPr>
            <a:r>
              <a:rPr lang="en-US" sz="2400">
                <a:solidFill>
                  <a:schemeClr val="lt2"/>
                </a:solidFill>
                <a:latin typeface="Constantia"/>
                <a:ea typeface="Constantia"/>
                <a:cs typeface="Constantia"/>
                <a:sym typeface="Constantia"/>
              </a:rPr>
              <a:t>Buy a book </a:t>
            </a:r>
            <a:r>
              <a:rPr lang="en-US" sz="2000">
                <a:solidFill>
                  <a:schemeClr val="lt2"/>
                </a:solidFill>
                <a:latin typeface="Constantia"/>
                <a:ea typeface="Constantia"/>
                <a:cs typeface="Constantia"/>
                <a:sym typeface="Constantia"/>
              </a:rPr>
              <a:t>– at the Chamber or online</a:t>
            </a:r>
            <a:endParaRPr/>
          </a:p>
          <a:p>
            <a:pPr marL="285750" marR="0" lvl="0" indent="-285750" algn="l" rtl="0">
              <a:spcBef>
                <a:spcPts val="0"/>
              </a:spcBef>
              <a:spcAft>
                <a:spcPts val="0"/>
              </a:spcAft>
              <a:buClr>
                <a:schemeClr val="lt2"/>
              </a:buClr>
              <a:buSzPts val="2400"/>
              <a:buFont typeface="Noto Sans Symbols"/>
              <a:buChar char="⮚"/>
            </a:pPr>
            <a:r>
              <a:rPr lang="en-US" sz="2400">
                <a:solidFill>
                  <a:schemeClr val="lt2"/>
                </a:solidFill>
                <a:latin typeface="Constantia"/>
                <a:ea typeface="Constantia"/>
                <a:cs typeface="Constantia"/>
                <a:sym typeface="Constantia"/>
              </a:rPr>
              <a:t>Volunteer – </a:t>
            </a:r>
            <a:r>
              <a:rPr lang="en-US" sz="2000">
                <a:solidFill>
                  <a:schemeClr val="lt2"/>
                </a:solidFill>
                <a:latin typeface="Constantia"/>
                <a:ea typeface="Constantia"/>
                <a:cs typeface="Constantia"/>
                <a:sym typeface="Constantia"/>
              </a:rPr>
              <a:t>boots on the ground or get the word out</a:t>
            </a:r>
            <a:endParaRPr/>
          </a:p>
          <a:p>
            <a:pPr marL="285750" marR="0" lvl="0" indent="-285750" algn="l" rtl="0">
              <a:spcBef>
                <a:spcPts val="0"/>
              </a:spcBef>
              <a:spcAft>
                <a:spcPts val="0"/>
              </a:spcAft>
              <a:buClr>
                <a:schemeClr val="lt2"/>
              </a:buClr>
              <a:buSzPts val="2400"/>
              <a:buFont typeface="Noto Sans Symbols"/>
              <a:buChar char="⮚"/>
            </a:pPr>
            <a:r>
              <a:rPr lang="en-US" sz="2400">
                <a:solidFill>
                  <a:schemeClr val="lt2"/>
                </a:solidFill>
                <a:latin typeface="Constantia"/>
                <a:ea typeface="Constantia"/>
                <a:cs typeface="Constantia"/>
                <a:sym typeface="Constantia"/>
              </a:rPr>
              <a:t>Educate – </a:t>
            </a:r>
            <a:r>
              <a:rPr lang="en-US" sz="2000">
                <a:solidFill>
                  <a:schemeClr val="lt2"/>
                </a:solidFill>
                <a:latin typeface="Constantia"/>
                <a:ea typeface="Constantia"/>
                <a:cs typeface="Constantia"/>
                <a:sym typeface="Constantia"/>
              </a:rPr>
              <a:t>tell others about the Oregon dunes</a:t>
            </a:r>
            <a:endParaRPr/>
          </a:p>
          <a:p>
            <a:pPr marL="285750" marR="0" lvl="0" indent="-285750" algn="l" rtl="0">
              <a:spcBef>
                <a:spcPts val="0"/>
              </a:spcBef>
              <a:spcAft>
                <a:spcPts val="0"/>
              </a:spcAft>
              <a:buClr>
                <a:schemeClr val="lt2"/>
              </a:buClr>
              <a:buSzPts val="2400"/>
              <a:buFont typeface="Noto Sans Symbols"/>
              <a:buChar char="⮚"/>
            </a:pPr>
            <a:r>
              <a:rPr lang="en-US" sz="2400">
                <a:solidFill>
                  <a:schemeClr val="lt2"/>
                </a:solidFill>
                <a:latin typeface="Constantia"/>
                <a:ea typeface="Constantia"/>
                <a:cs typeface="Constantia"/>
                <a:sym typeface="Constantia"/>
              </a:rPr>
              <a:t>Donate – </a:t>
            </a:r>
            <a:r>
              <a:rPr lang="en-US" sz="2000">
                <a:solidFill>
                  <a:schemeClr val="lt2"/>
                </a:solidFill>
                <a:latin typeface="Constantia"/>
                <a:ea typeface="Constantia"/>
                <a:cs typeface="Constantia"/>
                <a:sym typeface="Constantia"/>
              </a:rPr>
              <a:t>restoration and maintenance require time and money</a:t>
            </a:r>
            <a:endParaRPr/>
          </a:p>
          <a:p>
            <a:pPr marL="285750" marR="0" lvl="0" indent="-285750" algn="l" rtl="0">
              <a:spcBef>
                <a:spcPts val="0"/>
              </a:spcBef>
              <a:spcAft>
                <a:spcPts val="0"/>
              </a:spcAft>
              <a:buClr>
                <a:schemeClr val="lt2"/>
              </a:buClr>
              <a:buSzPts val="2400"/>
              <a:buFont typeface="Noto Sans Symbols"/>
              <a:buChar char="⮚"/>
            </a:pPr>
            <a:r>
              <a:rPr lang="en-US" sz="2400">
                <a:solidFill>
                  <a:schemeClr val="lt2"/>
                </a:solidFill>
                <a:latin typeface="Constantia"/>
                <a:ea typeface="Constantia"/>
                <a:cs typeface="Constantia"/>
                <a:sym typeface="Constantia"/>
              </a:rPr>
              <a:t>Join the ODRC – </a:t>
            </a:r>
            <a:r>
              <a:rPr lang="en-US" sz="2000">
                <a:solidFill>
                  <a:schemeClr val="lt2"/>
                </a:solidFill>
                <a:latin typeface="Constantia"/>
                <a:ea typeface="Constantia"/>
                <a:cs typeface="Constantia"/>
                <a:sym typeface="Constantia"/>
              </a:rPr>
              <a:t>get updates; help us save this national treasure </a:t>
            </a:r>
            <a:endParaRPr/>
          </a:p>
          <a:p>
            <a:pPr marL="285750" marR="0" lvl="0" indent="-285750" algn="l" rtl="0">
              <a:spcBef>
                <a:spcPts val="0"/>
              </a:spcBef>
              <a:spcAft>
                <a:spcPts val="0"/>
              </a:spcAft>
              <a:buClr>
                <a:schemeClr val="lt2"/>
              </a:buClr>
              <a:buSzPts val="2400"/>
              <a:buFont typeface="Noto Sans Symbols"/>
              <a:buChar char="⮚"/>
            </a:pPr>
            <a:r>
              <a:rPr lang="en-US" sz="2400">
                <a:solidFill>
                  <a:schemeClr val="lt2"/>
                </a:solidFill>
                <a:latin typeface="Constantia"/>
                <a:ea typeface="Constantia"/>
                <a:cs typeface="Constantia"/>
                <a:sym typeface="Constantia"/>
              </a:rPr>
              <a:t>Visit </a:t>
            </a:r>
            <a:r>
              <a:rPr lang="en-US" sz="2400">
                <a:solidFill>
                  <a:schemeClr val="accent2"/>
                </a:solidFill>
                <a:latin typeface="Constantia"/>
                <a:ea typeface="Constantia"/>
                <a:cs typeface="Constantia"/>
                <a:sym typeface="Constantia"/>
              </a:rPr>
              <a:t>saveoregondunes.org</a:t>
            </a:r>
            <a:endParaRPr sz="2400">
              <a:solidFill>
                <a:schemeClr val="accent2"/>
              </a:solidFill>
              <a:latin typeface="Constantia"/>
              <a:ea typeface="Constantia"/>
              <a:cs typeface="Constantia"/>
              <a:sym typeface="Constantia"/>
            </a:endParaRPr>
          </a:p>
        </p:txBody>
      </p:sp>
      <p:pic>
        <p:nvPicPr>
          <p:cNvPr id="565" name="Google Shape;565;p26"/>
          <p:cNvPicPr preferRelativeResize="0">
            <a:picLocks noGrp="1"/>
          </p:cNvPicPr>
          <p:nvPr>
            <p:ph type="pic" idx="3"/>
          </p:nvPr>
        </p:nvPicPr>
        <p:blipFill rotWithShape="1">
          <a:blip r:embed="rId3">
            <a:alphaModFix/>
          </a:blip>
          <a:srcRect/>
          <a:stretch/>
        </p:blipFill>
        <p:spPr>
          <a:xfrm>
            <a:off x="4114800" y="304800"/>
            <a:ext cx="4876800" cy="3758045"/>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803"/>
              </a:srgbClr>
            </a:outerShdw>
          </a:effectLst>
        </p:spPr>
      </p:pic>
      <p:sp>
        <p:nvSpPr>
          <p:cNvPr id="566" name="Google Shape;566;p26"/>
          <p:cNvSpPr txBox="1"/>
          <p:nvPr/>
        </p:nvSpPr>
        <p:spPr>
          <a:xfrm>
            <a:off x="457200" y="3810000"/>
            <a:ext cx="3962400" cy="381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400">
                <a:solidFill>
                  <a:schemeClr val="lt2"/>
                </a:solidFill>
                <a:latin typeface="Constantia"/>
                <a:ea typeface="Constantia"/>
                <a:cs typeface="Constantia"/>
                <a:sym typeface="Constantia"/>
              </a:rPr>
              <a:t>YOU can help!</a:t>
            </a:r>
            <a:br>
              <a:rPr lang="en-US" sz="2400">
                <a:solidFill>
                  <a:schemeClr val="lt2"/>
                </a:solidFill>
                <a:latin typeface="Constantia"/>
                <a:ea typeface="Constantia"/>
                <a:cs typeface="Constantia"/>
                <a:sym typeface="Constantia"/>
              </a:rPr>
            </a:br>
            <a:endParaRPr sz="2400">
              <a:solidFill>
                <a:schemeClr val="lt2"/>
              </a:solidFill>
              <a:latin typeface="Constantia"/>
              <a:ea typeface="Constantia"/>
              <a:cs typeface="Constantia"/>
              <a:sym typeface="Constantia"/>
            </a:endParaRPr>
          </a:p>
        </p:txBody>
      </p:sp>
    </p:spTree>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pic>
        <p:nvPicPr>
          <p:cNvPr id="572" name="Google Shape;572;p27"/>
          <p:cNvPicPr preferRelativeResize="0">
            <a:picLocks noGrp="1"/>
          </p:cNvPicPr>
          <p:nvPr>
            <p:ph type="pic" idx="2"/>
          </p:nvPr>
        </p:nvPicPr>
        <p:blipFill rotWithShape="1">
          <a:blip r:embed="rId3">
            <a:alphaModFix/>
          </a:blip>
          <a:srcRect l="8" r="7"/>
          <a:stretch/>
        </p:blipFill>
        <p:spPr>
          <a:xfrm>
            <a:off x="0" y="0"/>
            <a:ext cx="9144000" cy="6858000"/>
          </a:xfrm>
          <a:prstGeom prst="rect">
            <a:avLst/>
          </a:prstGeom>
          <a:noFill/>
          <a:ln>
            <a:noFill/>
          </a:ln>
          <a:effectLst>
            <a:outerShdw blurRad="63500" dist="38100" dir="5400000">
              <a:srgbClr val="000000">
                <a:alpha val="42745"/>
              </a:srgbClr>
            </a:outerShdw>
          </a:effectLst>
        </p:spPr>
      </p:pic>
      <p:sp>
        <p:nvSpPr>
          <p:cNvPr id="573" name="Google Shape;573;p27"/>
          <p:cNvSpPr txBox="1"/>
          <p:nvPr/>
        </p:nvSpPr>
        <p:spPr>
          <a:xfrm>
            <a:off x="4572000" y="1295400"/>
            <a:ext cx="4038600" cy="181588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rgbClr val="663300"/>
                </a:solidFill>
                <a:latin typeface="Constantia"/>
                <a:ea typeface="Constantia"/>
                <a:cs typeface="Constantia"/>
                <a:sym typeface="Constantia"/>
              </a:rPr>
              <a:t>“Alone we can do so little; together we can do so much.” – Helen Keller</a:t>
            </a:r>
            <a:endParaRPr/>
          </a:p>
        </p:txBody>
      </p:sp>
      <p:sp>
        <p:nvSpPr>
          <p:cNvPr id="574" name="Google Shape;574;p27"/>
          <p:cNvSpPr txBox="1"/>
          <p:nvPr/>
        </p:nvSpPr>
        <p:spPr>
          <a:xfrm>
            <a:off x="4953000" y="4267200"/>
            <a:ext cx="3886200" cy="22467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rgbClr val="663300"/>
                </a:solidFill>
                <a:latin typeface="Constantia"/>
                <a:ea typeface="Constantia"/>
                <a:cs typeface="Constantia"/>
                <a:sym typeface="Constantia"/>
              </a:rPr>
              <a:t>"Coming together is a beginning, staying together is progress, and working together is success." – Henry Ford</a:t>
            </a:r>
            <a:endParaRPr/>
          </a:p>
        </p:txBody>
      </p:sp>
      <p:sp>
        <p:nvSpPr>
          <p:cNvPr id="575" name="Google Shape;575;p27"/>
          <p:cNvSpPr txBox="1"/>
          <p:nvPr/>
        </p:nvSpPr>
        <p:spPr>
          <a:xfrm>
            <a:off x="609600" y="3657600"/>
            <a:ext cx="2971800" cy="26776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rgbClr val="663300"/>
                </a:solidFill>
                <a:latin typeface="Constantia"/>
                <a:ea typeface="Constantia"/>
                <a:cs typeface="Constantia"/>
                <a:sym typeface="Constantia"/>
              </a:rPr>
              <a:t>"Unity is strength. . . when there is teamwork and collaboration, wonderful things can be achieved." --Mattie Stepanek</a:t>
            </a:r>
            <a:endParaRPr sz="2400">
              <a:solidFill>
                <a:srgbClr val="663300"/>
              </a:solidFill>
              <a:latin typeface="Constantia"/>
              <a:ea typeface="Constantia"/>
              <a:cs typeface="Constantia"/>
              <a:sym typeface="Constantia"/>
            </a:endParaRPr>
          </a:p>
        </p:txBody>
      </p:sp>
      <p:sp>
        <p:nvSpPr>
          <p:cNvPr id="576" name="Google Shape;576;p27"/>
          <p:cNvSpPr txBox="1"/>
          <p:nvPr/>
        </p:nvSpPr>
        <p:spPr>
          <a:xfrm>
            <a:off x="3886200" y="3200400"/>
            <a:ext cx="3657600"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Constantia"/>
                <a:ea typeface="Constantia"/>
                <a:cs typeface="Constantia"/>
                <a:sym typeface="Constantia"/>
              </a:rPr>
              <a:t> </a:t>
            </a:r>
            <a:r>
              <a:rPr lang="en-US" sz="1800">
                <a:solidFill>
                  <a:srgbClr val="663300"/>
                </a:solidFill>
                <a:latin typeface="Constantia"/>
                <a:ea typeface="Constantia"/>
                <a:cs typeface="Constantia"/>
                <a:sym typeface="Constantia"/>
              </a:rPr>
              <a:t>“When you hand good people possibility, they do great things.” ― Biz Stone</a:t>
            </a:r>
            <a:endParaRPr/>
          </a:p>
        </p:txBody>
      </p:sp>
      <p:sp>
        <p:nvSpPr>
          <p:cNvPr id="577" name="Google Shape;577;p27"/>
          <p:cNvSpPr txBox="1"/>
          <p:nvPr/>
        </p:nvSpPr>
        <p:spPr>
          <a:xfrm>
            <a:off x="381000" y="381000"/>
            <a:ext cx="3733800" cy="19389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rgbClr val="663300"/>
                </a:solidFill>
                <a:latin typeface="Constantia"/>
                <a:ea typeface="Constantia"/>
                <a:cs typeface="Constantia"/>
                <a:sym typeface="Constantia"/>
              </a:rPr>
              <a:t>“Teamwork – cooperative or combined effort of a group of persons working together as a team for a common cause.”</a:t>
            </a:r>
            <a:endParaRPr/>
          </a:p>
        </p:txBody>
      </p:sp>
      <p:pic>
        <p:nvPicPr>
          <p:cNvPr id="578" name="Google Shape;578;p27"/>
          <p:cNvPicPr preferRelativeResize="0"/>
          <p:nvPr/>
        </p:nvPicPr>
        <p:blipFill rotWithShape="1">
          <a:blip r:embed="rId4">
            <a:alphaModFix/>
          </a:blip>
          <a:srcRect l="3163" r="1940"/>
          <a:stretch/>
        </p:blipFill>
        <p:spPr>
          <a:xfrm>
            <a:off x="7463109" y="33869"/>
            <a:ext cx="1654965" cy="1347341"/>
          </a:xfrm>
          <a:prstGeom prst="rect">
            <a:avLst/>
          </a:prstGeom>
          <a:noFill/>
          <a:ln>
            <a:noFill/>
          </a:ln>
        </p:spPr>
      </p:pic>
      <p:sp>
        <p:nvSpPr>
          <p:cNvPr id="579" name="Google Shape;579;p27"/>
          <p:cNvSpPr txBox="1"/>
          <p:nvPr/>
        </p:nvSpPr>
        <p:spPr>
          <a:xfrm>
            <a:off x="3962400" y="457200"/>
            <a:ext cx="3429000" cy="46166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400">
                <a:solidFill>
                  <a:srgbClr val="663300"/>
                </a:solidFill>
                <a:latin typeface="Constantia"/>
                <a:ea typeface="Constantia"/>
                <a:cs typeface="Constantia"/>
                <a:sym typeface="Constantia"/>
              </a:rPr>
              <a:t> SaveOregonDunes.org</a:t>
            </a:r>
            <a:endParaRPr sz="2400">
              <a:solidFill>
                <a:srgbClr val="663300"/>
              </a:solidFill>
              <a:latin typeface="Constantia"/>
              <a:ea typeface="Constantia"/>
              <a:cs typeface="Constantia"/>
              <a:sym typeface="Constantia"/>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77"/>
                                        </p:tgtEl>
                                        <p:attrNameLst>
                                          <p:attrName>style.visibility</p:attrName>
                                        </p:attrNameLst>
                                      </p:cBhvr>
                                      <p:to>
                                        <p:strVal val="visible"/>
                                      </p:to>
                                    </p:set>
                                    <p:animEffect transition="in" filter="fade">
                                      <p:cBhvr>
                                        <p:cTn id="7" dur="1000"/>
                                        <p:tgtEl>
                                          <p:spTgt spid="577"/>
                                        </p:tgtEl>
                                      </p:cBhvr>
                                    </p:animEffect>
                                  </p:childTnLst>
                                </p:cTn>
                              </p:par>
                              <p:par>
                                <p:cTn id="8" presetID="10" presetClass="entr" presetSubtype="0" fill="hold" nodeType="withEffect">
                                  <p:stCondLst>
                                    <p:cond delay="0"/>
                                  </p:stCondLst>
                                  <p:childTnLst>
                                    <p:set>
                                      <p:cBhvr>
                                        <p:cTn id="9" dur="1" fill="hold">
                                          <p:stCondLst>
                                            <p:cond delay="0"/>
                                          </p:stCondLst>
                                        </p:cTn>
                                        <p:tgtEl>
                                          <p:spTgt spid="573"/>
                                        </p:tgtEl>
                                        <p:attrNameLst>
                                          <p:attrName>style.visibility</p:attrName>
                                        </p:attrNameLst>
                                      </p:cBhvr>
                                      <p:to>
                                        <p:strVal val="visible"/>
                                      </p:to>
                                    </p:set>
                                    <p:animEffect transition="in" filter="fade">
                                      <p:cBhvr>
                                        <p:cTn id="10" dur="1500"/>
                                        <p:tgtEl>
                                          <p:spTgt spid="573"/>
                                        </p:tgtEl>
                                      </p:cBhvr>
                                    </p:animEffect>
                                  </p:childTnLst>
                                </p:cTn>
                              </p:par>
                              <p:par>
                                <p:cTn id="11" presetID="10" presetClass="entr" presetSubtype="0" fill="hold" nodeType="withEffect">
                                  <p:stCondLst>
                                    <p:cond delay="0"/>
                                  </p:stCondLst>
                                  <p:childTnLst>
                                    <p:set>
                                      <p:cBhvr>
                                        <p:cTn id="12" dur="1" fill="hold">
                                          <p:stCondLst>
                                            <p:cond delay="0"/>
                                          </p:stCondLst>
                                        </p:cTn>
                                        <p:tgtEl>
                                          <p:spTgt spid="576"/>
                                        </p:tgtEl>
                                        <p:attrNameLst>
                                          <p:attrName>style.visibility</p:attrName>
                                        </p:attrNameLst>
                                      </p:cBhvr>
                                      <p:to>
                                        <p:strVal val="visible"/>
                                      </p:to>
                                    </p:set>
                                    <p:animEffect transition="in" filter="fade">
                                      <p:cBhvr>
                                        <p:cTn id="13" dur="1500"/>
                                        <p:tgtEl>
                                          <p:spTgt spid="576"/>
                                        </p:tgtEl>
                                      </p:cBhvr>
                                    </p:animEffect>
                                  </p:childTnLst>
                                </p:cTn>
                              </p:par>
                              <p:par>
                                <p:cTn id="14" presetID="10" presetClass="entr" presetSubtype="0" fill="hold" nodeType="withEffect">
                                  <p:stCondLst>
                                    <p:cond delay="0"/>
                                  </p:stCondLst>
                                  <p:childTnLst>
                                    <p:set>
                                      <p:cBhvr>
                                        <p:cTn id="15" dur="1" fill="hold">
                                          <p:stCondLst>
                                            <p:cond delay="0"/>
                                          </p:stCondLst>
                                        </p:cTn>
                                        <p:tgtEl>
                                          <p:spTgt spid="574"/>
                                        </p:tgtEl>
                                        <p:attrNameLst>
                                          <p:attrName>style.visibility</p:attrName>
                                        </p:attrNameLst>
                                      </p:cBhvr>
                                      <p:to>
                                        <p:strVal val="visible"/>
                                      </p:to>
                                    </p:set>
                                    <p:animEffect transition="in" filter="fade">
                                      <p:cBhvr>
                                        <p:cTn id="16" dur="2000"/>
                                        <p:tgtEl>
                                          <p:spTgt spid="574"/>
                                        </p:tgtEl>
                                      </p:cBhvr>
                                    </p:animEffect>
                                  </p:childTnLst>
                                </p:cTn>
                              </p:par>
                              <p:par>
                                <p:cTn id="17" presetID="10" presetClass="entr" presetSubtype="0" fill="hold" nodeType="withEffect">
                                  <p:stCondLst>
                                    <p:cond delay="0"/>
                                  </p:stCondLst>
                                  <p:childTnLst>
                                    <p:set>
                                      <p:cBhvr>
                                        <p:cTn id="18" dur="1" fill="hold">
                                          <p:stCondLst>
                                            <p:cond delay="0"/>
                                          </p:stCondLst>
                                        </p:cTn>
                                        <p:tgtEl>
                                          <p:spTgt spid="575"/>
                                        </p:tgtEl>
                                        <p:attrNameLst>
                                          <p:attrName>style.visibility</p:attrName>
                                        </p:attrNameLst>
                                      </p:cBhvr>
                                      <p:to>
                                        <p:strVal val="visible"/>
                                      </p:to>
                                    </p:set>
                                    <p:animEffect transition="in" filter="fade">
                                      <p:cBhvr>
                                        <p:cTn id="19" dur="2000"/>
                                        <p:tgtEl>
                                          <p:spTgt spid="575"/>
                                        </p:tgtEl>
                                      </p:cBhvr>
                                    </p:animEffect>
                                  </p:childTnLst>
                                </p:cTn>
                              </p:par>
                              <p:par>
                                <p:cTn id="20" presetID="10" presetClass="entr" presetSubtype="0" fill="hold" nodeType="withEffect">
                                  <p:stCondLst>
                                    <p:cond delay="0"/>
                                  </p:stCondLst>
                                  <p:childTnLst>
                                    <p:set>
                                      <p:cBhvr>
                                        <p:cTn id="21" dur="1" fill="hold">
                                          <p:stCondLst>
                                            <p:cond delay="0"/>
                                          </p:stCondLst>
                                        </p:cTn>
                                        <p:tgtEl>
                                          <p:spTgt spid="579"/>
                                        </p:tgtEl>
                                        <p:attrNameLst>
                                          <p:attrName>style.visibility</p:attrName>
                                        </p:attrNameLst>
                                      </p:cBhvr>
                                      <p:to>
                                        <p:strVal val="visible"/>
                                      </p:to>
                                    </p:set>
                                    <p:animEffect transition="in" filter="fade">
                                      <p:cBhvr>
                                        <p:cTn id="22" dur="1500"/>
                                        <p:tgtEl>
                                          <p:spTgt spid="5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pic>
        <p:nvPicPr>
          <p:cNvPr id="313" name="Google Shape;313;p3"/>
          <p:cNvPicPr preferRelativeResize="0">
            <a:picLocks noGrp="1"/>
          </p:cNvPicPr>
          <p:nvPr>
            <p:ph type="pic" idx="2"/>
          </p:nvPr>
        </p:nvPicPr>
        <p:blipFill rotWithShape="1">
          <a:blip r:embed="rId3">
            <a:alphaModFix/>
          </a:blip>
          <a:srcRect/>
          <a:stretch/>
        </p:blipFill>
        <p:spPr>
          <a:xfrm>
            <a:off x="419375" y="511880"/>
            <a:ext cx="4640305" cy="5614921"/>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803"/>
              </a:srgbClr>
            </a:outerShdw>
          </a:effectLst>
        </p:spPr>
      </p:pic>
      <p:sp>
        <p:nvSpPr>
          <p:cNvPr id="314" name="Google Shape;314;p3"/>
          <p:cNvSpPr txBox="1">
            <a:spLocks noGrp="1"/>
          </p:cNvSpPr>
          <p:nvPr>
            <p:ph type="body" idx="1"/>
          </p:nvPr>
        </p:nvSpPr>
        <p:spPr>
          <a:xfrm>
            <a:off x="5257800" y="2209800"/>
            <a:ext cx="3505200" cy="457200"/>
          </a:xfrm>
          <a:prstGeom prst="rect">
            <a:avLst/>
          </a:prstGeom>
          <a:noFill/>
          <a:ln>
            <a:noFill/>
          </a:ln>
        </p:spPr>
        <p:txBody>
          <a:bodyPr spcFirstLastPara="1" wrap="square" lIns="91425" tIns="91425" rIns="91425" bIns="91425" anchor="b" anchorCtr="0">
            <a:noAutofit/>
          </a:bodyPr>
          <a:lstStyle/>
          <a:p>
            <a:pPr marL="0" marR="0" lvl="0" indent="0" algn="l" rtl="0">
              <a:spcBef>
                <a:spcPts val="0"/>
              </a:spcBef>
              <a:spcAft>
                <a:spcPts val="0"/>
              </a:spcAft>
              <a:buSzPts val="1530"/>
              <a:buFont typeface="Constantia"/>
              <a:buNone/>
            </a:pPr>
            <a:r>
              <a:rPr lang="en-US"/>
              <a:t>Four regions…</a:t>
            </a:r>
            <a:endParaRPr/>
          </a:p>
        </p:txBody>
      </p:sp>
      <p:sp>
        <p:nvSpPr>
          <p:cNvPr id="315" name="Google Shape;315;p3"/>
          <p:cNvSpPr txBox="1"/>
          <p:nvPr/>
        </p:nvSpPr>
        <p:spPr>
          <a:xfrm>
            <a:off x="5334000" y="609600"/>
            <a:ext cx="3200400" cy="1524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F9F9F9"/>
              </a:buClr>
              <a:buSzPts val="4200"/>
              <a:buFont typeface="Constantia"/>
              <a:buNone/>
            </a:pPr>
            <a:r>
              <a:rPr lang="en-US" sz="4200" b="0" i="0" u="none" strike="noStrike" cap="none">
                <a:solidFill>
                  <a:srgbClr val="F9F9F9"/>
                </a:solidFill>
                <a:latin typeface="Constantia"/>
                <a:ea typeface="Constantia"/>
                <a:cs typeface="Constantia"/>
                <a:sym typeface="Constantia"/>
              </a:rPr>
              <a:t>Where are the dunes?</a:t>
            </a:r>
            <a:endParaRPr/>
          </a:p>
        </p:txBody>
      </p:sp>
      <p:sp>
        <p:nvSpPr>
          <p:cNvPr id="316" name="Google Shape;316;p3"/>
          <p:cNvSpPr txBox="1"/>
          <p:nvPr/>
        </p:nvSpPr>
        <p:spPr>
          <a:xfrm>
            <a:off x="5334000" y="2743200"/>
            <a:ext cx="3505200" cy="3429000"/>
          </a:xfrm>
          <a:prstGeom prst="rect">
            <a:avLst/>
          </a:prstGeom>
          <a:noFill/>
          <a:ln>
            <a:noFill/>
          </a:ln>
        </p:spPr>
        <p:txBody>
          <a:bodyPr spcFirstLastPara="1" wrap="square" lIns="91425" tIns="91425" rIns="91425" bIns="91425" anchor="b" anchorCtr="0">
            <a:noAutofit/>
          </a:bodyPr>
          <a:lstStyle/>
          <a:p>
            <a:pPr marL="285750" marR="0" lvl="0" indent="-285750" algn="l" rtl="0">
              <a:spcBef>
                <a:spcPts val="0"/>
              </a:spcBef>
              <a:spcAft>
                <a:spcPts val="0"/>
              </a:spcAft>
              <a:buClr>
                <a:schemeClr val="accent2"/>
              </a:buClr>
              <a:buSzPts val="1530"/>
              <a:buFont typeface="Noto Sans Symbols"/>
              <a:buChar char="⮚"/>
            </a:pPr>
            <a:r>
              <a:rPr lang="en-US" sz="1800" b="0" i="0" u="none" strike="noStrike" cap="none">
                <a:solidFill>
                  <a:schemeClr val="lt1"/>
                </a:solidFill>
                <a:latin typeface="Constantia"/>
                <a:ea typeface="Constantia"/>
                <a:cs typeface="Constantia"/>
                <a:sym typeface="Constantia"/>
              </a:rPr>
              <a:t>Region One – 73 miles. 55 miles north of Columbia River (WA) to Tillamook Head.</a:t>
            </a:r>
            <a:endParaRPr/>
          </a:p>
          <a:p>
            <a:pPr marL="285750" marR="0" lvl="0" indent="-285750" algn="l" rtl="0">
              <a:spcBef>
                <a:spcPts val="360"/>
              </a:spcBef>
              <a:spcAft>
                <a:spcPts val="0"/>
              </a:spcAft>
              <a:buClr>
                <a:schemeClr val="accent2"/>
              </a:buClr>
              <a:buSzPts val="1530"/>
              <a:buFont typeface="Noto Sans Symbols"/>
              <a:buChar char="⮚"/>
            </a:pPr>
            <a:r>
              <a:rPr lang="en-US" sz="1800" b="0" i="0" u="none" strike="noStrike" cap="none">
                <a:solidFill>
                  <a:schemeClr val="lt1"/>
                </a:solidFill>
                <a:latin typeface="Constantia"/>
                <a:ea typeface="Constantia"/>
                <a:cs typeface="Constantia"/>
                <a:sym typeface="Constantia"/>
              </a:rPr>
              <a:t>Region Two – 125 miles. Tillamook Head to Heceta Head.</a:t>
            </a:r>
            <a:endParaRPr/>
          </a:p>
          <a:p>
            <a:pPr marL="285750" marR="0" lvl="0" indent="-285750" algn="l" rtl="0">
              <a:spcBef>
                <a:spcPts val="360"/>
              </a:spcBef>
              <a:spcAft>
                <a:spcPts val="0"/>
              </a:spcAft>
              <a:buClr>
                <a:schemeClr val="accent2"/>
              </a:buClr>
              <a:buSzPts val="1530"/>
              <a:buFont typeface="Noto Sans Symbols"/>
              <a:buChar char="⮚"/>
            </a:pPr>
            <a:r>
              <a:rPr lang="en-US" sz="1800" b="0" i="0" u="none" strike="noStrike" cap="none">
                <a:solidFill>
                  <a:schemeClr val="lt1"/>
                </a:solidFill>
                <a:latin typeface="Constantia"/>
                <a:ea typeface="Constantia"/>
                <a:cs typeface="Constantia"/>
                <a:sym typeface="Constantia"/>
              </a:rPr>
              <a:t>Region Three – 54 miles. Heceta Head to Coos Bay. (ODNRA – focus of this talk)</a:t>
            </a:r>
            <a:endParaRPr/>
          </a:p>
          <a:p>
            <a:pPr marL="285750" marR="0" lvl="0" indent="-285750" algn="l" rtl="0">
              <a:spcBef>
                <a:spcPts val="360"/>
              </a:spcBef>
              <a:spcAft>
                <a:spcPts val="0"/>
              </a:spcAft>
              <a:buClr>
                <a:schemeClr val="accent2"/>
              </a:buClr>
              <a:buSzPts val="1530"/>
              <a:buFont typeface="Noto Sans Symbols"/>
              <a:buChar char="⮚"/>
            </a:pPr>
            <a:r>
              <a:rPr lang="en-US" sz="1800" b="0" i="0" u="none" strike="noStrike" cap="none">
                <a:solidFill>
                  <a:schemeClr val="lt1"/>
                </a:solidFill>
                <a:latin typeface="Constantia"/>
                <a:ea typeface="Constantia"/>
                <a:cs typeface="Constantia"/>
                <a:sym typeface="Constantia"/>
              </a:rPr>
              <a:t>Region 4 – 130 miles. Cape Arago to California border.</a:t>
            </a:r>
            <a:endParaRP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4"/>
          <p:cNvSpPr txBox="1">
            <a:spLocks noGrp="1"/>
          </p:cNvSpPr>
          <p:nvPr>
            <p:ph type="body" idx="1"/>
          </p:nvPr>
        </p:nvSpPr>
        <p:spPr>
          <a:xfrm>
            <a:off x="4038600" y="1676400"/>
            <a:ext cx="3505200" cy="457200"/>
          </a:xfrm>
          <a:prstGeom prst="rect">
            <a:avLst/>
          </a:prstGeom>
          <a:noFill/>
          <a:ln>
            <a:noFill/>
          </a:ln>
        </p:spPr>
        <p:txBody>
          <a:bodyPr spcFirstLastPara="1" wrap="square" lIns="91425" tIns="91425" rIns="91425" bIns="91425" anchor="b" anchorCtr="0">
            <a:noAutofit/>
          </a:bodyPr>
          <a:lstStyle/>
          <a:p>
            <a:pPr marL="0" marR="0" lvl="0" indent="0" algn="l" rtl="0">
              <a:spcBef>
                <a:spcPts val="0"/>
              </a:spcBef>
              <a:spcAft>
                <a:spcPts val="0"/>
              </a:spcAft>
              <a:buSzPts val="1530"/>
              <a:buFont typeface="Constantia"/>
              <a:buNone/>
            </a:pPr>
            <a:r>
              <a:rPr lang="en-US"/>
              <a:t>Recipe for an Oregon dune…</a:t>
            </a:r>
            <a:endParaRPr/>
          </a:p>
        </p:txBody>
      </p:sp>
      <p:sp>
        <p:nvSpPr>
          <p:cNvPr id="323" name="Google Shape;323;p4"/>
          <p:cNvSpPr txBox="1"/>
          <p:nvPr/>
        </p:nvSpPr>
        <p:spPr>
          <a:xfrm>
            <a:off x="3810000" y="609600"/>
            <a:ext cx="4724400" cy="1143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F9F9F9"/>
              </a:buClr>
              <a:buSzPts val="4200"/>
              <a:buFont typeface="Constantia"/>
              <a:buNone/>
            </a:pPr>
            <a:r>
              <a:rPr lang="en-US" sz="4200" b="0" i="0" u="none" strike="noStrike" cap="none">
                <a:solidFill>
                  <a:srgbClr val="F9F9F9"/>
                </a:solidFill>
                <a:latin typeface="Constantia"/>
                <a:ea typeface="Constantia"/>
                <a:cs typeface="Constantia"/>
                <a:sym typeface="Constantia"/>
              </a:rPr>
              <a:t>Why are they here?</a:t>
            </a:r>
            <a:endParaRPr/>
          </a:p>
        </p:txBody>
      </p:sp>
      <p:sp>
        <p:nvSpPr>
          <p:cNvPr id="324" name="Google Shape;324;p4"/>
          <p:cNvSpPr txBox="1"/>
          <p:nvPr/>
        </p:nvSpPr>
        <p:spPr>
          <a:xfrm>
            <a:off x="4191000" y="2438400"/>
            <a:ext cx="3505200" cy="35052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accent2"/>
              </a:buClr>
              <a:buSzPts val="1530"/>
              <a:buFont typeface="Constantia"/>
              <a:buNone/>
            </a:pPr>
            <a:r>
              <a:rPr lang="en-US" sz="1800" b="0" i="0" u="none" strike="noStrike" cap="none">
                <a:solidFill>
                  <a:schemeClr val="lt1"/>
                </a:solidFill>
                <a:latin typeface="Constantia"/>
                <a:ea typeface="Constantia"/>
                <a:cs typeface="Constantia"/>
                <a:sym typeface="Constantia"/>
              </a:rPr>
              <a:t>Ingredients: </a:t>
            </a:r>
            <a:endParaRPr/>
          </a:p>
          <a:p>
            <a:pPr marL="285750" marR="0" lvl="0" indent="-285750" algn="l" rtl="0">
              <a:spcBef>
                <a:spcPts val="360"/>
              </a:spcBef>
              <a:spcAft>
                <a:spcPts val="0"/>
              </a:spcAft>
              <a:buClr>
                <a:schemeClr val="accent2"/>
              </a:buClr>
              <a:buSzPts val="1530"/>
              <a:buFont typeface="Noto Sans Symbols"/>
              <a:buChar char="⮚"/>
            </a:pPr>
            <a:r>
              <a:rPr lang="en-US" sz="1800" b="0" i="0" u="none" strike="noStrike" cap="none">
                <a:solidFill>
                  <a:schemeClr val="lt1"/>
                </a:solidFill>
                <a:latin typeface="Constantia"/>
                <a:ea typeface="Constantia"/>
                <a:cs typeface="Constantia"/>
                <a:sym typeface="Constantia"/>
              </a:rPr>
              <a:t>LOTS of sand</a:t>
            </a:r>
            <a:endParaRPr/>
          </a:p>
          <a:p>
            <a:pPr marL="285750" marR="0" lvl="0" indent="-285750" algn="l" rtl="0">
              <a:spcBef>
                <a:spcPts val="360"/>
              </a:spcBef>
              <a:spcAft>
                <a:spcPts val="0"/>
              </a:spcAft>
              <a:buClr>
                <a:schemeClr val="accent2"/>
              </a:buClr>
              <a:buSzPts val="1530"/>
              <a:buFont typeface="Noto Sans Symbols"/>
              <a:buChar char="⮚"/>
            </a:pPr>
            <a:r>
              <a:rPr lang="en-US" sz="1800" b="0" i="0" u="none" strike="noStrike" cap="none">
                <a:solidFill>
                  <a:schemeClr val="lt1"/>
                </a:solidFill>
                <a:latin typeface="Constantia"/>
                <a:ea typeface="Constantia"/>
                <a:cs typeface="Constantia"/>
                <a:sym typeface="Constantia"/>
              </a:rPr>
              <a:t>STRONG wind</a:t>
            </a:r>
            <a:endParaRPr/>
          </a:p>
          <a:p>
            <a:pPr marL="285750" marR="0" lvl="0" indent="-285750" algn="l" rtl="0">
              <a:spcBef>
                <a:spcPts val="360"/>
              </a:spcBef>
              <a:spcAft>
                <a:spcPts val="0"/>
              </a:spcAft>
              <a:buClr>
                <a:schemeClr val="accent2"/>
              </a:buClr>
              <a:buSzPts val="1530"/>
              <a:buFont typeface="Noto Sans Symbols"/>
              <a:buChar char="⮚"/>
            </a:pPr>
            <a:r>
              <a:rPr lang="en-US" sz="1800" b="0" i="0" u="none" strike="noStrike" cap="none">
                <a:solidFill>
                  <a:schemeClr val="lt1"/>
                </a:solidFill>
                <a:latin typeface="Constantia"/>
                <a:ea typeface="Constantia"/>
                <a:cs typeface="Constantia"/>
                <a:sym typeface="Constantia"/>
              </a:rPr>
              <a:t>FLAT coastline </a:t>
            </a:r>
            <a:endParaRPr/>
          </a:p>
          <a:p>
            <a:pPr marL="0" marR="0" lvl="0" indent="0" algn="l" rtl="0">
              <a:spcBef>
                <a:spcPts val="360"/>
              </a:spcBef>
              <a:spcAft>
                <a:spcPts val="0"/>
              </a:spcAft>
              <a:buClr>
                <a:schemeClr val="accent2"/>
              </a:buClr>
              <a:buSzPts val="1530"/>
              <a:buFont typeface="Constantia"/>
              <a:buNone/>
            </a:pPr>
            <a:endParaRPr sz="1800" b="0" i="0" u="none" strike="noStrike" cap="none">
              <a:solidFill>
                <a:schemeClr val="lt1"/>
              </a:solidFill>
              <a:latin typeface="Constantia"/>
              <a:ea typeface="Constantia"/>
              <a:cs typeface="Constantia"/>
              <a:sym typeface="Constantia"/>
            </a:endParaRPr>
          </a:p>
          <a:p>
            <a:pPr marL="0" marR="0" lvl="0" indent="0" algn="l" rtl="0">
              <a:spcBef>
                <a:spcPts val="360"/>
              </a:spcBef>
              <a:spcAft>
                <a:spcPts val="0"/>
              </a:spcAft>
              <a:buClr>
                <a:schemeClr val="accent2"/>
              </a:buClr>
              <a:buSzPts val="1530"/>
              <a:buFont typeface="Constantia"/>
              <a:buNone/>
            </a:pPr>
            <a:r>
              <a:rPr lang="en-US" sz="1800" b="0" i="0" u="none" strike="noStrike" cap="none">
                <a:solidFill>
                  <a:schemeClr val="lt1"/>
                </a:solidFill>
                <a:latin typeface="Constantia"/>
                <a:ea typeface="Constantia"/>
                <a:cs typeface="Constantia"/>
                <a:sym typeface="Constantia"/>
              </a:rPr>
              <a:t>Directions: </a:t>
            </a:r>
            <a:endParaRPr/>
          </a:p>
          <a:p>
            <a:pPr marL="285750" marR="0" lvl="0" indent="-285750" algn="l" rtl="0">
              <a:spcBef>
                <a:spcPts val="360"/>
              </a:spcBef>
              <a:spcAft>
                <a:spcPts val="0"/>
              </a:spcAft>
              <a:buClr>
                <a:schemeClr val="accent2"/>
              </a:buClr>
              <a:buSzPts val="1530"/>
              <a:buFont typeface="Noto Sans Symbols"/>
              <a:buChar char="⮚"/>
            </a:pPr>
            <a:r>
              <a:rPr lang="en-US" sz="1800" b="0" i="0" u="none" strike="noStrike" cap="none">
                <a:solidFill>
                  <a:schemeClr val="lt1"/>
                </a:solidFill>
                <a:latin typeface="Constantia"/>
                <a:ea typeface="Constantia"/>
                <a:cs typeface="Constantia"/>
                <a:sym typeface="Constantia"/>
              </a:rPr>
              <a:t>Distribute sand on shoreline</a:t>
            </a:r>
            <a:endParaRPr/>
          </a:p>
          <a:p>
            <a:pPr marL="285750" marR="0" lvl="0" indent="-285750" algn="l" rtl="0">
              <a:spcBef>
                <a:spcPts val="360"/>
              </a:spcBef>
              <a:spcAft>
                <a:spcPts val="0"/>
              </a:spcAft>
              <a:buClr>
                <a:schemeClr val="accent2"/>
              </a:buClr>
              <a:buSzPts val="1530"/>
              <a:buFont typeface="Noto Sans Symbols"/>
              <a:buChar char="⮚"/>
            </a:pPr>
            <a:r>
              <a:rPr lang="en-US" sz="1800" b="0" i="0" u="none" strike="noStrike" cap="none">
                <a:solidFill>
                  <a:schemeClr val="lt1"/>
                </a:solidFill>
                <a:latin typeface="Constantia"/>
                <a:ea typeface="Constantia"/>
                <a:cs typeface="Constantia"/>
                <a:sym typeface="Constantia"/>
              </a:rPr>
              <a:t>Add wind</a:t>
            </a:r>
            <a:endParaRPr/>
          </a:p>
          <a:p>
            <a:pPr marL="285750" marR="0" lvl="0" indent="-285750" algn="l" rtl="0">
              <a:spcBef>
                <a:spcPts val="360"/>
              </a:spcBef>
              <a:spcAft>
                <a:spcPts val="0"/>
              </a:spcAft>
              <a:buClr>
                <a:schemeClr val="accent2"/>
              </a:buClr>
              <a:buSzPts val="1530"/>
              <a:buFont typeface="Noto Sans Symbols"/>
              <a:buChar char="⮚"/>
            </a:pPr>
            <a:r>
              <a:rPr lang="en-US" sz="1800" b="0" i="0" u="none" strike="noStrike" cap="none">
                <a:solidFill>
                  <a:schemeClr val="lt1"/>
                </a:solidFill>
                <a:latin typeface="Constantia"/>
                <a:ea typeface="Constantia"/>
                <a:cs typeface="Constantia"/>
                <a:sym typeface="Constantia"/>
              </a:rPr>
              <a:t>Move sand inland</a:t>
            </a:r>
            <a:endParaRPr/>
          </a:p>
          <a:p>
            <a:pPr marL="285750" marR="0" lvl="0" indent="-285750" algn="l" rtl="0">
              <a:spcBef>
                <a:spcPts val="360"/>
              </a:spcBef>
              <a:spcAft>
                <a:spcPts val="0"/>
              </a:spcAft>
              <a:buClr>
                <a:schemeClr val="accent2"/>
              </a:buClr>
              <a:buSzPts val="1530"/>
              <a:buFont typeface="Noto Sans Symbols"/>
              <a:buChar char="⮚"/>
            </a:pPr>
            <a:r>
              <a:rPr lang="en-US" sz="1800" b="0" i="0" u="none" strike="noStrike" cap="none">
                <a:solidFill>
                  <a:schemeClr val="lt1"/>
                </a:solidFill>
                <a:latin typeface="Constantia"/>
                <a:ea typeface="Constantia"/>
                <a:cs typeface="Constantia"/>
                <a:sym typeface="Constantia"/>
              </a:rPr>
              <a:t>Bury all in path</a:t>
            </a:r>
            <a:endParaRPr/>
          </a:p>
        </p:txBody>
      </p:sp>
      <p:pic>
        <p:nvPicPr>
          <p:cNvPr id="325" name="Google Shape;325;p4"/>
          <p:cNvPicPr preferRelativeResize="0">
            <a:picLocks noGrp="1"/>
          </p:cNvPicPr>
          <p:nvPr>
            <p:ph type="pic" idx="2"/>
          </p:nvPr>
        </p:nvPicPr>
        <p:blipFill rotWithShape="1">
          <a:blip r:embed="rId3">
            <a:alphaModFix/>
          </a:blip>
          <a:srcRect/>
          <a:stretch/>
        </p:blipFill>
        <p:spPr>
          <a:xfrm>
            <a:off x="762000" y="2533650"/>
            <a:ext cx="2514600" cy="1885950"/>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803"/>
              </a:srgbClr>
            </a:outerShdw>
          </a:effectLst>
        </p:spPr>
      </p:pic>
      <p:pic>
        <p:nvPicPr>
          <p:cNvPr id="326" name="Google Shape;326;p4"/>
          <p:cNvPicPr preferRelativeResize="0">
            <a:picLocks noGrp="1"/>
          </p:cNvPicPr>
          <p:nvPr>
            <p:ph type="pic" idx="2"/>
          </p:nvPr>
        </p:nvPicPr>
        <p:blipFill rotWithShape="1">
          <a:blip r:embed="rId4">
            <a:alphaModFix/>
          </a:blip>
          <a:srcRect/>
          <a:stretch/>
        </p:blipFill>
        <p:spPr>
          <a:xfrm>
            <a:off x="762000" y="4648200"/>
            <a:ext cx="2540000" cy="1905000"/>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803"/>
              </a:srgbClr>
            </a:outerShdw>
          </a:effectLst>
        </p:spPr>
      </p:pic>
      <p:pic>
        <p:nvPicPr>
          <p:cNvPr id="327" name="Google Shape;327;p4"/>
          <p:cNvPicPr preferRelativeResize="0">
            <a:picLocks noGrp="1"/>
          </p:cNvPicPr>
          <p:nvPr>
            <p:ph type="pic" idx="2"/>
          </p:nvPr>
        </p:nvPicPr>
        <p:blipFill rotWithShape="1">
          <a:blip r:embed="rId5">
            <a:alphaModFix/>
          </a:blip>
          <a:srcRect/>
          <a:stretch/>
        </p:blipFill>
        <p:spPr>
          <a:xfrm>
            <a:off x="762000" y="457200"/>
            <a:ext cx="2514600" cy="1885545"/>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803"/>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5"/>
                                        </p:tgtEl>
                                        <p:attrNameLst>
                                          <p:attrName>style.visibility</p:attrName>
                                        </p:attrNameLst>
                                      </p:cBhvr>
                                      <p:to>
                                        <p:strVal val="visible"/>
                                      </p:to>
                                    </p:set>
                                    <p:animEffect transition="in" filter="fade">
                                      <p:cBhvr>
                                        <p:cTn id="7" dur="1000"/>
                                        <p:tgtEl>
                                          <p:spTgt spid="3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6"/>
                                        </p:tgtEl>
                                        <p:attrNameLst>
                                          <p:attrName>style.visibility</p:attrName>
                                        </p:attrNameLst>
                                      </p:cBhvr>
                                      <p:to>
                                        <p:strVal val="visible"/>
                                      </p:to>
                                    </p:set>
                                    <p:animEffect transition="in" filter="fade">
                                      <p:cBhvr>
                                        <p:cTn id="12" dur="1000"/>
                                        <p:tgtEl>
                                          <p:spTgt spid="3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5"/>
          <p:cNvSpPr txBox="1">
            <a:spLocks noGrp="1"/>
          </p:cNvSpPr>
          <p:nvPr>
            <p:ph type="title"/>
          </p:nvPr>
        </p:nvSpPr>
        <p:spPr>
          <a:xfrm>
            <a:off x="762000" y="3733800"/>
            <a:ext cx="3886200" cy="762000"/>
          </a:xfrm>
          <a:prstGeom prst="rect">
            <a:avLst/>
          </a:prstGeom>
          <a:noFill/>
          <a:ln>
            <a:noFill/>
          </a:ln>
        </p:spPr>
        <p:txBody>
          <a:bodyPr spcFirstLastPara="1" wrap="square" lIns="91425" tIns="45700" rIns="91425" bIns="0" anchor="b" anchorCtr="0">
            <a:normAutofit/>
          </a:bodyPr>
          <a:lstStyle/>
          <a:p>
            <a:pPr marL="0" lvl="0" indent="0" algn="l" rtl="0">
              <a:spcBef>
                <a:spcPts val="0"/>
              </a:spcBef>
              <a:spcAft>
                <a:spcPts val="0"/>
              </a:spcAft>
              <a:buClr>
                <a:srgbClr val="F9F9F9"/>
              </a:buClr>
              <a:buSzPts val="4200"/>
              <a:buFont typeface="Constantia"/>
              <a:buNone/>
            </a:pPr>
            <a:r>
              <a:rPr lang="en-US"/>
              <a:t>What’s there?</a:t>
            </a:r>
            <a:endParaRPr/>
          </a:p>
        </p:txBody>
      </p:sp>
      <p:sp>
        <p:nvSpPr>
          <p:cNvPr id="334" name="Google Shape;334;p5"/>
          <p:cNvSpPr txBox="1">
            <a:spLocks noGrp="1"/>
          </p:cNvSpPr>
          <p:nvPr>
            <p:ph type="body" idx="1"/>
          </p:nvPr>
        </p:nvSpPr>
        <p:spPr>
          <a:xfrm>
            <a:off x="838200" y="4572000"/>
            <a:ext cx="3810000" cy="1524000"/>
          </a:xfrm>
          <a:prstGeom prst="rect">
            <a:avLst/>
          </a:prstGeom>
          <a:noFill/>
          <a:ln>
            <a:noFill/>
          </a:ln>
        </p:spPr>
        <p:txBody>
          <a:bodyPr spcFirstLastPara="1" wrap="square" lIns="91425" tIns="0" rIns="91425" bIns="45700" anchor="t" anchorCtr="0">
            <a:normAutofit/>
          </a:bodyPr>
          <a:lstStyle/>
          <a:p>
            <a:pPr marL="285750" lvl="0" indent="-285750" algn="l" rtl="0">
              <a:spcBef>
                <a:spcPts val="0"/>
              </a:spcBef>
              <a:spcAft>
                <a:spcPts val="0"/>
              </a:spcAft>
              <a:buSzPts val="1530"/>
              <a:buFont typeface="Noto Sans Symbols"/>
              <a:buChar char="⮚"/>
            </a:pPr>
            <a:r>
              <a:rPr lang="en-US"/>
              <a:t>Unique ecosystem relies on wind</a:t>
            </a:r>
            <a:endParaRPr/>
          </a:p>
          <a:p>
            <a:pPr marL="285750" lvl="0" indent="-285750" algn="l" rtl="0">
              <a:spcBef>
                <a:spcPts val="600"/>
              </a:spcBef>
              <a:spcAft>
                <a:spcPts val="0"/>
              </a:spcAft>
              <a:buSzPts val="1530"/>
              <a:buFont typeface="Noto Sans Symbols"/>
              <a:buChar char="⮚"/>
            </a:pPr>
            <a:r>
              <a:rPr lang="en-US"/>
              <a:t>Dune Formations</a:t>
            </a:r>
            <a:endParaRPr/>
          </a:p>
          <a:p>
            <a:pPr marL="285750" lvl="0" indent="-285750" algn="l" rtl="0">
              <a:spcBef>
                <a:spcPts val="600"/>
              </a:spcBef>
              <a:spcAft>
                <a:spcPts val="0"/>
              </a:spcAft>
              <a:buSzPts val="1530"/>
              <a:buFont typeface="Noto Sans Symbols"/>
              <a:buChar char="⮚"/>
            </a:pPr>
            <a:r>
              <a:rPr lang="en-US"/>
              <a:t>Native Plants</a:t>
            </a:r>
            <a:endParaRPr/>
          </a:p>
          <a:p>
            <a:pPr marL="285750" lvl="0" indent="-285750" algn="l" rtl="0">
              <a:spcBef>
                <a:spcPts val="600"/>
              </a:spcBef>
              <a:spcAft>
                <a:spcPts val="0"/>
              </a:spcAft>
              <a:buSzPts val="1530"/>
              <a:buFont typeface="Noto Sans Symbols"/>
              <a:buChar char="⮚"/>
            </a:pPr>
            <a:r>
              <a:rPr lang="en-US"/>
              <a:t>Over 400 Species of Wildlife</a:t>
            </a:r>
            <a:endParaRPr/>
          </a:p>
        </p:txBody>
      </p:sp>
      <p:pic>
        <p:nvPicPr>
          <p:cNvPr id="335" name="Google Shape;335;p5"/>
          <p:cNvPicPr preferRelativeResize="0">
            <a:picLocks noGrp="1"/>
          </p:cNvPicPr>
          <p:nvPr>
            <p:ph type="pic" idx="2"/>
          </p:nvPr>
        </p:nvPicPr>
        <p:blipFill rotWithShape="1">
          <a:blip r:embed="rId3">
            <a:alphaModFix/>
          </a:blip>
          <a:srcRect/>
          <a:stretch/>
        </p:blipFill>
        <p:spPr>
          <a:xfrm>
            <a:off x="762000" y="685800"/>
            <a:ext cx="3759200" cy="2819400"/>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803"/>
              </a:srgbClr>
            </a:outerShdw>
          </a:effectLst>
        </p:spPr>
      </p:pic>
      <p:pic>
        <p:nvPicPr>
          <p:cNvPr id="336" name="Google Shape;336;p5"/>
          <p:cNvPicPr preferRelativeResize="0">
            <a:picLocks noGrp="1"/>
          </p:cNvPicPr>
          <p:nvPr>
            <p:ph type="pic" idx="3"/>
          </p:nvPr>
        </p:nvPicPr>
        <p:blipFill rotWithShape="1">
          <a:blip r:embed="rId4">
            <a:alphaModFix/>
          </a:blip>
          <a:srcRect/>
          <a:stretch/>
        </p:blipFill>
        <p:spPr>
          <a:xfrm>
            <a:off x="4800600" y="685800"/>
            <a:ext cx="3759200" cy="2819400"/>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803"/>
              </a:srgbClr>
            </a:outerShdw>
          </a:effectLst>
        </p:spPr>
      </p:pic>
      <p:pic>
        <p:nvPicPr>
          <p:cNvPr id="337" name="Google Shape;337;p5"/>
          <p:cNvPicPr preferRelativeResize="0">
            <a:picLocks noGrp="1"/>
          </p:cNvPicPr>
          <p:nvPr>
            <p:ph type="pic" idx="4"/>
          </p:nvPr>
        </p:nvPicPr>
        <p:blipFill rotWithShape="1">
          <a:blip r:embed="rId5">
            <a:alphaModFix/>
          </a:blip>
          <a:srcRect/>
          <a:stretch/>
        </p:blipFill>
        <p:spPr>
          <a:xfrm>
            <a:off x="4800600" y="3682574"/>
            <a:ext cx="3810000" cy="2561358"/>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803"/>
              </a:srgbClr>
            </a:outerShdw>
          </a:effectLst>
        </p:spPr>
      </p:pic>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pic>
        <p:nvPicPr>
          <p:cNvPr id="343" name="Google Shape;343;p6"/>
          <p:cNvPicPr preferRelativeResize="0">
            <a:picLocks noGrp="1"/>
          </p:cNvPicPr>
          <p:nvPr>
            <p:ph type="pic" idx="3"/>
          </p:nvPr>
        </p:nvPicPr>
        <p:blipFill rotWithShape="1">
          <a:blip r:embed="rId3">
            <a:alphaModFix/>
          </a:blip>
          <a:srcRect/>
          <a:stretch/>
        </p:blipFill>
        <p:spPr>
          <a:xfrm>
            <a:off x="152641" y="1143000"/>
            <a:ext cx="8843321" cy="2895600"/>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803"/>
              </a:srgbClr>
            </a:outerShdw>
          </a:effectLst>
        </p:spPr>
      </p:pic>
      <p:sp>
        <p:nvSpPr>
          <p:cNvPr id="344" name="Google Shape;344;p6"/>
          <p:cNvSpPr txBox="1"/>
          <p:nvPr/>
        </p:nvSpPr>
        <p:spPr>
          <a:xfrm>
            <a:off x="305041" y="4114800"/>
            <a:ext cx="1143000" cy="685800"/>
          </a:xfrm>
          <a:prstGeom prst="rect">
            <a:avLst/>
          </a:prstGeom>
          <a:noFill/>
          <a:ln>
            <a:noFill/>
          </a:ln>
        </p:spPr>
        <p:txBody>
          <a:bodyPr spcFirstLastPara="1" wrap="square" lIns="91425" tIns="45700" rIns="91425" bIns="45700" anchor="t" anchorCtr="0">
            <a:normAutofit/>
          </a:bodyPr>
          <a:lstStyle/>
          <a:p>
            <a:pPr marL="0" marR="0" lvl="0" indent="0" algn="l" rtl="0">
              <a:spcBef>
                <a:spcPts val="0"/>
              </a:spcBef>
              <a:spcAft>
                <a:spcPts val="0"/>
              </a:spcAft>
              <a:buNone/>
            </a:pPr>
            <a:r>
              <a:rPr lang="en-US" sz="2800" b="0" i="0" u="none" strike="noStrike" cap="none">
                <a:solidFill>
                  <a:schemeClr val="lt2"/>
                </a:solidFill>
                <a:latin typeface="Constantia"/>
                <a:ea typeface="Constantia"/>
                <a:cs typeface="Constantia"/>
                <a:sym typeface="Constantia"/>
              </a:rPr>
              <a:t>Beach</a:t>
            </a:r>
            <a:endParaRPr/>
          </a:p>
        </p:txBody>
      </p:sp>
      <p:sp>
        <p:nvSpPr>
          <p:cNvPr id="345" name="Google Shape;345;p6"/>
          <p:cNvSpPr txBox="1"/>
          <p:nvPr/>
        </p:nvSpPr>
        <p:spPr>
          <a:xfrm>
            <a:off x="1143241" y="5486400"/>
            <a:ext cx="1676400" cy="533400"/>
          </a:xfrm>
          <a:prstGeom prst="rect">
            <a:avLst/>
          </a:prstGeom>
          <a:noFill/>
          <a:ln>
            <a:noFill/>
          </a:ln>
        </p:spPr>
        <p:txBody>
          <a:bodyPr spcFirstLastPara="1" wrap="square" lIns="91425" tIns="45700" rIns="91425" bIns="45700" anchor="t" anchorCtr="0">
            <a:normAutofit/>
          </a:bodyPr>
          <a:lstStyle/>
          <a:p>
            <a:pPr marL="0" marR="0" lvl="0" indent="0" algn="l" rtl="0">
              <a:spcBef>
                <a:spcPts val="0"/>
              </a:spcBef>
              <a:spcAft>
                <a:spcPts val="0"/>
              </a:spcAft>
              <a:buNone/>
            </a:pPr>
            <a:r>
              <a:rPr lang="en-US" sz="2800" b="0" i="0" u="none" strike="noStrike" cap="none">
                <a:solidFill>
                  <a:schemeClr val="lt2"/>
                </a:solidFill>
                <a:latin typeface="Constantia"/>
                <a:ea typeface="Constantia"/>
                <a:cs typeface="Constantia"/>
                <a:sym typeface="Constantia"/>
              </a:rPr>
              <a:t>Foredune</a:t>
            </a:r>
            <a:endParaRPr sz="2800" b="0" i="0" u="none" strike="noStrike" cap="none">
              <a:solidFill>
                <a:schemeClr val="lt2"/>
              </a:solidFill>
              <a:latin typeface="Constantia"/>
              <a:ea typeface="Constantia"/>
              <a:cs typeface="Constantia"/>
              <a:sym typeface="Constantia"/>
            </a:endParaRPr>
          </a:p>
        </p:txBody>
      </p:sp>
      <p:sp>
        <p:nvSpPr>
          <p:cNvPr id="346" name="Google Shape;346;p6"/>
          <p:cNvSpPr txBox="1"/>
          <p:nvPr/>
        </p:nvSpPr>
        <p:spPr>
          <a:xfrm>
            <a:off x="2895841" y="4114800"/>
            <a:ext cx="1828800" cy="838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b="0" i="0" u="none" strike="noStrike" cap="none">
                <a:solidFill>
                  <a:schemeClr val="lt2"/>
                </a:solidFill>
                <a:latin typeface="Constantia"/>
                <a:ea typeface="Constantia"/>
                <a:cs typeface="Constantia"/>
                <a:sym typeface="Constantia"/>
              </a:rPr>
              <a:t>Deflation Plain</a:t>
            </a:r>
            <a:endParaRPr/>
          </a:p>
        </p:txBody>
      </p:sp>
      <p:sp>
        <p:nvSpPr>
          <p:cNvPr id="347" name="Google Shape;347;p6"/>
          <p:cNvSpPr txBox="1"/>
          <p:nvPr/>
        </p:nvSpPr>
        <p:spPr>
          <a:xfrm>
            <a:off x="4115041" y="5334000"/>
            <a:ext cx="1905000" cy="1371600"/>
          </a:xfrm>
          <a:prstGeom prst="rect">
            <a:avLst/>
          </a:prstGeom>
          <a:noFill/>
          <a:ln>
            <a:noFill/>
          </a:ln>
        </p:spPr>
        <p:txBody>
          <a:bodyPr spcFirstLastPara="1" wrap="square" lIns="91425" tIns="45700" rIns="91425" bIns="45700" anchor="t" anchorCtr="0">
            <a:normAutofit/>
          </a:bodyPr>
          <a:lstStyle/>
          <a:p>
            <a:pPr marL="0" marR="0" lvl="0" indent="0" algn="l" rtl="0">
              <a:spcBef>
                <a:spcPts val="0"/>
              </a:spcBef>
              <a:spcAft>
                <a:spcPts val="0"/>
              </a:spcAft>
              <a:buNone/>
            </a:pPr>
            <a:r>
              <a:rPr lang="en-US" sz="2800" b="0" i="0" u="none" strike="noStrike" cap="none">
                <a:solidFill>
                  <a:schemeClr val="lt2"/>
                </a:solidFill>
                <a:latin typeface="Constantia"/>
                <a:ea typeface="Constantia"/>
                <a:cs typeface="Constantia"/>
                <a:sym typeface="Constantia"/>
              </a:rPr>
              <a:t>Transverse</a:t>
            </a:r>
            <a:endParaRPr/>
          </a:p>
          <a:p>
            <a:pPr marL="0" marR="0" lvl="0" indent="0" algn="l" rtl="0">
              <a:spcBef>
                <a:spcPts val="0"/>
              </a:spcBef>
              <a:spcAft>
                <a:spcPts val="0"/>
              </a:spcAft>
              <a:buNone/>
            </a:pPr>
            <a:r>
              <a:rPr lang="en-US" sz="2800" b="0" i="0" u="none" strike="noStrike" cap="none">
                <a:solidFill>
                  <a:schemeClr val="lt2"/>
                </a:solidFill>
                <a:latin typeface="Constantia"/>
                <a:ea typeface="Constantia"/>
                <a:cs typeface="Constantia"/>
                <a:sym typeface="Constantia"/>
              </a:rPr>
              <a:t>Dunes</a:t>
            </a:r>
            <a:endParaRPr/>
          </a:p>
        </p:txBody>
      </p:sp>
      <p:sp>
        <p:nvSpPr>
          <p:cNvPr id="348" name="Google Shape;348;p6"/>
          <p:cNvSpPr txBox="1"/>
          <p:nvPr/>
        </p:nvSpPr>
        <p:spPr>
          <a:xfrm>
            <a:off x="5715241" y="4114800"/>
            <a:ext cx="1371600" cy="838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b="0" i="0" u="none" strike="noStrike" cap="none">
                <a:solidFill>
                  <a:schemeClr val="lt2"/>
                </a:solidFill>
                <a:latin typeface="Constantia"/>
                <a:ea typeface="Constantia"/>
                <a:cs typeface="Constantia"/>
                <a:sym typeface="Constantia"/>
              </a:rPr>
              <a:t>Tree Island</a:t>
            </a:r>
            <a:endParaRPr/>
          </a:p>
        </p:txBody>
      </p:sp>
      <p:sp>
        <p:nvSpPr>
          <p:cNvPr id="349" name="Google Shape;349;p6"/>
          <p:cNvSpPr txBox="1"/>
          <p:nvPr/>
        </p:nvSpPr>
        <p:spPr>
          <a:xfrm>
            <a:off x="6248641" y="5334000"/>
            <a:ext cx="1905000" cy="1371600"/>
          </a:xfrm>
          <a:prstGeom prst="rect">
            <a:avLst/>
          </a:prstGeom>
          <a:noFill/>
          <a:ln>
            <a:noFill/>
          </a:ln>
        </p:spPr>
        <p:txBody>
          <a:bodyPr spcFirstLastPara="1" wrap="square" lIns="91425" tIns="45700" rIns="91425" bIns="45700" anchor="t" anchorCtr="0">
            <a:normAutofit/>
          </a:bodyPr>
          <a:lstStyle/>
          <a:p>
            <a:pPr marL="0" marR="0" lvl="0" indent="0" algn="l" rtl="0">
              <a:spcBef>
                <a:spcPts val="0"/>
              </a:spcBef>
              <a:spcAft>
                <a:spcPts val="0"/>
              </a:spcAft>
              <a:buNone/>
            </a:pPr>
            <a:r>
              <a:rPr lang="en-US" sz="2800" b="0" i="0" u="none" strike="noStrike" cap="none">
                <a:solidFill>
                  <a:schemeClr val="lt2"/>
                </a:solidFill>
                <a:latin typeface="Constantia"/>
                <a:ea typeface="Constantia"/>
                <a:cs typeface="Constantia"/>
                <a:sym typeface="Constantia"/>
              </a:rPr>
              <a:t>Oblique</a:t>
            </a:r>
            <a:endParaRPr/>
          </a:p>
          <a:p>
            <a:pPr marL="0" marR="0" lvl="0" indent="0" algn="l" rtl="0">
              <a:spcBef>
                <a:spcPts val="0"/>
              </a:spcBef>
              <a:spcAft>
                <a:spcPts val="0"/>
              </a:spcAft>
              <a:buNone/>
            </a:pPr>
            <a:r>
              <a:rPr lang="en-US" sz="2800" b="0" i="0" u="none" strike="noStrike" cap="none">
                <a:solidFill>
                  <a:schemeClr val="lt2"/>
                </a:solidFill>
                <a:latin typeface="Constantia"/>
                <a:ea typeface="Constantia"/>
                <a:cs typeface="Constantia"/>
                <a:sym typeface="Constantia"/>
              </a:rPr>
              <a:t>Dunes</a:t>
            </a:r>
            <a:endParaRPr/>
          </a:p>
        </p:txBody>
      </p:sp>
      <p:sp>
        <p:nvSpPr>
          <p:cNvPr id="350" name="Google Shape;350;p6"/>
          <p:cNvSpPr txBox="1"/>
          <p:nvPr/>
        </p:nvSpPr>
        <p:spPr>
          <a:xfrm>
            <a:off x="7391641" y="4114800"/>
            <a:ext cx="1752600" cy="1371600"/>
          </a:xfrm>
          <a:prstGeom prst="rect">
            <a:avLst/>
          </a:prstGeom>
          <a:noFill/>
          <a:ln>
            <a:noFill/>
          </a:ln>
        </p:spPr>
        <p:txBody>
          <a:bodyPr spcFirstLastPara="1" wrap="square" lIns="91425" tIns="45700" rIns="91425" bIns="45700" anchor="t" anchorCtr="0">
            <a:normAutofit/>
          </a:bodyPr>
          <a:lstStyle/>
          <a:p>
            <a:pPr marL="0" marR="0" lvl="0" indent="0" algn="l" rtl="0">
              <a:spcBef>
                <a:spcPts val="0"/>
              </a:spcBef>
              <a:spcAft>
                <a:spcPts val="0"/>
              </a:spcAft>
              <a:buNone/>
            </a:pPr>
            <a:r>
              <a:rPr lang="en-US" sz="2800" b="0" i="0" u="none" strike="noStrike" cap="none">
                <a:solidFill>
                  <a:schemeClr val="lt2"/>
                </a:solidFill>
                <a:latin typeface="Constantia"/>
                <a:ea typeface="Constantia"/>
                <a:cs typeface="Constantia"/>
                <a:sym typeface="Constantia"/>
              </a:rPr>
              <a:t>Retention Ridge &amp; Forest</a:t>
            </a:r>
            <a:endParaRPr/>
          </a:p>
        </p:txBody>
      </p:sp>
      <p:cxnSp>
        <p:nvCxnSpPr>
          <p:cNvPr id="351" name="Google Shape;351;p6"/>
          <p:cNvCxnSpPr>
            <a:stCxn id="345" idx="0"/>
          </p:cNvCxnSpPr>
          <p:nvPr/>
        </p:nvCxnSpPr>
        <p:spPr>
          <a:xfrm rot="10800000">
            <a:off x="1981441" y="4419600"/>
            <a:ext cx="0" cy="1066800"/>
          </a:xfrm>
          <a:prstGeom prst="straightConnector1">
            <a:avLst/>
          </a:prstGeom>
          <a:noFill/>
          <a:ln w="38100" cap="flat" cmpd="sng">
            <a:solidFill>
              <a:schemeClr val="accent1"/>
            </a:solidFill>
            <a:prstDash val="solid"/>
            <a:round/>
            <a:headEnd type="none" w="sm" len="sm"/>
            <a:tailEnd type="triangle" w="lg" len="lg"/>
          </a:ln>
          <a:effectLst>
            <a:outerShdw blurRad="95000" rotWithShape="0">
              <a:srgbClr val="000000">
                <a:alpha val="49803"/>
              </a:srgbClr>
            </a:outerShdw>
          </a:effectLst>
        </p:spPr>
      </p:cxnSp>
      <p:cxnSp>
        <p:nvCxnSpPr>
          <p:cNvPr id="352" name="Google Shape;352;p6"/>
          <p:cNvCxnSpPr/>
          <p:nvPr/>
        </p:nvCxnSpPr>
        <p:spPr>
          <a:xfrm rot="10800000">
            <a:off x="5029441" y="4419600"/>
            <a:ext cx="0" cy="1066800"/>
          </a:xfrm>
          <a:prstGeom prst="straightConnector1">
            <a:avLst/>
          </a:prstGeom>
          <a:noFill/>
          <a:ln w="38100" cap="flat" cmpd="sng">
            <a:solidFill>
              <a:schemeClr val="accent1"/>
            </a:solidFill>
            <a:prstDash val="solid"/>
            <a:round/>
            <a:headEnd type="none" w="sm" len="sm"/>
            <a:tailEnd type="triangle" w="lg" len="lg"/>
          </a:ln>
          <a:effectLst>
            <a:outerShdw blurRad="95000" rotWithShape="0">
              <a:srgbClr val="000000">
                <a:alpha val="49803"/>
              </a:srgbClr>
            </a:outerShdw>
          </a:effectLst>
        </p:spPr>
      </p:cxnSp>
      <p:cxnSp>
        <p:nvCxnSpPr>
          <p:cNvPr id="353" name="Google Shape;353;p6"/>
          <p:cNvCxnSpPr/>
          <p:nvPr/>
        </p:nvCxnSpPr>
        <p:spPr>
          <a:xfrm rot="10800000">
            <a:off x="7239241" y="4343400"/>
            <a:ext cx="0" cy="1066800"/>
          </a:xfrm>
          <a:prstGeom prst="straightConnector1">
            <a:avLst/>
          </a:prstGeom>
          <a:noFill/>
          <a:ln w="38100" cap="flat" cmpd="sng">
            <a:solidFill>
              <a:schemeClr val="accent1"/>
            </a:solidFill>
            <a:prstDash val="solid"/>
            <a:round/>
            <a:headEnd type="none" w="sm" len="sm"/>
            <a:tailEnd type="triangle" w="lg" len="lg"/>
          </a:ln>
          <a:effectLst>
            <a:outerShdw blurRad="95000" rotWithShape="0">
              <a:srgbClr val="000000">
                <a:alpha val="49803"/>
              </a:srgbClr>
            </a:outerShdw>
          </a:effectLst>
        </p:spPr>
      </p:cxnSp>
      <p:sp>
        <p:nvSpPr>
          <p:cNvPr id="354" name="Google Shape;354;p6"/>
          <p:cNvSpPr txBox="1"/>
          <p:nvPr/>
        </p:nvSpPr>
        <p:spPr>
          <a:xfrm>
            <a:off x="609600" y="228600"/>
            <a:ext cx="8153400" cy="1524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F9F9F9"/>
              </a:buClr>
              <a:buSzPts val="4200"/>
              <a:buFont typeface="Constantia"/>
              <a:buNone/>
            </a:pPr>
            <a:r>
              <a:rPr lang="en-US" sz="4200" b="0" i="0" u="none" strike="noStrike" cap="none">
                <a:solidFill>
                  <a:srgbClr val="F9F9F9"/>
                </a:solidFill>
                <a:latin typeface="Constantia"/>
                <a:ea typeface="Constantia"/>
                <a:cs typeface="Constantia"/>
                <a:sym typeface="Constantia"/>
              </a:rPr>
              <a:t>Structure of a Healthy Dune System</a:t>
            </a:r>
            <a:endParaRPr/>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pic>
        <p:nvPicPr>
          <p:cNvPr id="360" name="Google Shape;360;p7"/>
          <p:cNvPicPr preferRelativeResize="0">
            <a:picLocks noGrp="1"/>
          </p:cNvPicPr>
          <p:nvPr>
            <p:ph type="pic" idx="2"/>
          </p:nvPr>
        </p:nvPicPr>
        <p:blipFill rotWithShape="1">
          <a:blip r:embed="rId3">
            <a:alphaModFix/>
          </a:blip>
          <a:srcRect/>
          <a:stretch/>
        </p:blipFill>
        <p:spPr>
          <a:xfrm>
            <a:off x="5067300" y="3512659"/>
            <a:ext cx="3649900" cy="2737425"/>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803"/>
              </a:srgbClr>
            </a:outerShdw>
          </a:effectLst>
        </p:spPr>
      </p:pic>
      <p:pic>
        <p:nvPicPr>
          <p:cNvPr id="361" name="Google Shape;361;p7"/>
          <p:cNvPicPr preferRelativeResize="0">
            <a:picLocks noGrp="1"/>
          </p:cNvPicPr>
          <p:nvPr>
            <p:ph type="pic" idx="3"/>
          </p:nvPr>
        </p:nvPicPr>
        <p:blipFill rotWithShape="1">
          <a:blip r:embed="rId4">
            <a:alphaModFix/>
          </a:blip>
          <a:srcRect/>
          <a:stretch/>
        </p:blipFill>
        <p:spPr>
          <a:xfrm>
            <a:off x="426720" y="384048"/>
            <a:ext cx="4457700" cy="5943600"/>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803"/>
              </a:srgbClr>
            </a:outerShdw>
          </a:effectLst>
        </p:spPr>
      </p:pic>
      <p:pic>
        <p:nvPicPr>
          <p:cNvPr id="362" name="Google Shape;362;p7"/>
          <p:cNvPicPr preferRelativeResize="0">
            <a:picLocks noGrp="1"/>
          </p:cNvPicPr>
          <p:nvPr>
            <p:ph type="pic" idx="4"/>
          </p:nvPr>
        </p:nvPicPr>
        <p:blipFill rotWithShape="1">
          <a:blip r:embed="rId5">
            <a:alphaModFix/>
          </a:blip>
          <a:srcRect/>
          <a:stretch/>
        </p:blipFill>
        <p:spPr>
          <a:xfrm>
            <a:off x="5067300" y="461366"/>
            <a:ext cx="3657600" cy="2743200"/>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803"/>
              </a:srgbClr>
            </a:outerShdw>
          </a:effectLst>
        </p:spPr>
      </p:pic>
      <p:sp>
        <p:nvSpPr>
          <p:cNvPr id="363" name="Google Shape;363;p7"/>
          <p:cNvSpPr txBox="1"/>
          <p:nvPr/>
        </p:nvSpPr>
        <p:spPr>
          <a:xfrm>
            <a:off x="1676400" y="2895600"/>
            <a:ext cx="2819400" cy="1219200"/>
          </a:xfrm>
          <a:prstGeom prst="rect">
            <a:avLst/>
          </a:prstGeom>
          <a:noFill/>
          <a:ln>
            <a:noFill/>
          </a:ln>
        </p:spPr>
        <p:txBody>
          <a:bodyPr spcFirstLastPara="1" wrap="square" lIns="91425" tIns="45700" rIns="91425" bIns="45700" anchor="ctr" anchorCtr="0">
            <a:normAutofit/>
          </a:bodyPr>
          <a:lstStyle/>
          <a:p>
            <a:pPr marL="285750" marR="0" lvl="0" indent="-285750" algn="l" rtl="0">
              <a:spcBef>
                <a:spcPts val="0"/>
              </a:spcBef>
              <a:spcAft>
                <a:spcPts val="0"/>
              </a:spcAft>
              <a:buClr>
                <a:srgbClr val="663300"/>
              </a:buClr>
              <a:buSzPts val="1800"/>
              <a:buFont typeface="Noto Sans Symbols"/>
              <a:buChar char="⮚"/>
            </a:pPr>
            <a:r>
              <a:rPr lang="en-US" sz="1800" b="0" i="0" u="none" strike="noStrike" cap="none">
                <a:solidFill>
                  <a:srgbClr val="663300"/>
                </a:solidFill>
                <a:latin typeface="Constantia"/>
                <a:ea typeface="Constantia"/>
                <a:cs typeface="Constantia"/>
                <a:sym typeface="Constantia"/>
              </a:rPr>
              <a:t>Large Oblique Dunes</a:t>
            </a:r>
            <a:endParaRPr/>
          </a:p>
          <a:p>
            <a:pPr marL="285750" marR="0" lvl="0" indent="-285750" algn="l" rtl="0">
              <a:spcBef>
                <a:spcPts val="0"/>
              </a:spcBef>
              <a:spcAft>
                <a:spcPts val="0"/>
              </a:spcAft>
              <a:buClr>
                <a:srgbClr val="663300"/>
              </a:buClr>
              <a:buSzPts val="1800"/>
              <a:buFont typeface="Noto Sans Symbols"/>
              <a:buChar char="⮚"/>
            </a:pPr>
            <a:r>
              <a:rPr lang="en-US" sz="1800" b="0" i="0" u="none" strike="noStrike" cap="none">
                <a:solidFill>
                  <a:srgbClr val="663300"/>
                </a:solidFill>
                <a:latin typeface="Constantia"/>
                <a:ea typeface="Constantia"/>
                <a:cs typeface="Constantia"/>
                <a:sym typeface="Constantia"/>
              </a:rPr>
              <a:t>Yardangs</a:t>
            </a:r>
            <a:endParaRPr sz="1800" b="0" i="0" u="none" strike="noStrike" cap="none">
              <a:solidFill>
                <a:srgbClr val="663300"/>
              </a:solidFill>
              <a:latin typeface="Constantia"/>
              <a:ea typeface="Constantia"/>
              <a:cs typeface="Constantia"/>
              <a:sym typeface="Constantia"/>
            </a:endParaRPr>
          </a:p>
          <a:p>
            <a:pPr marL="285750" marR="0" lvl="0" indent="-285750" algn="l" rtl="0">
              <a:spcBef>
                <a:spcPts val="0"/>
              </a:spcBef>
              <a:spcAft>
                <a:spcPts val="0"/>
              </a:spcAft>
              <a:buClr>
                <a:srgbClr val="663300"/>
              </a:buClr>
              <a:buSzPts val="1800"/>
              <a:buFont typeface="Noto Sans Symbols"/>
              <a:buChar char="⮚"/>
            </a:pPr>
            <a:r>
              <a:rPr lang="en-US" sz="1800" b="0" i="0" u="none" strike="noStrike" cap="none">
                <a:solidFill>
                  <a:srgbClr val="663300"/>
                </a:solidFill>
                <a:latin typeface="Constantia"/>
                <a:ea typeface="Constantia"/>
                <a:cs typeface="Constantia"/>
                <a:sym typeface="Constantia"/>
              </a:rPr>
              <a:t>Transverse Dunes</a:t>
            </a:r>
            <a:endParaRPr/>
          </a:p>
          <a:p>
            <a:pPr marL="285750" marR="0" lvl="0" indent="-285750" algn="l" rtl="0">
              <a:spcBef>
                <a:spcPts val="0"/>
              </a:spcBef>
              <a:spcAft>
                <a:spcPts val="0"/>
              </a:spcAft>
              <a:buClr>
                <a:srgbClr val="663300"/>
              </a:buClr>
              <a:buSzPts val="1800"/>
              <a:buFont typeface="Noto Sans Symbols"/>
              <a:buChar char="⮚"/>
            </a:pPr>
            <a:r>
              <a:rPr lang="en-US" sz="1800" b="0" i="0" u="none" strike="noStrike" cap="none">
                <a:solidFill>
                  <a:srgbClr val="663300"/>
                </a:solidFill>
                <a:latin typeface="Constantia"/>
                <a:ea typeface="Constantia"/>
                <a:cs typeface="Constantia"/>
                <a:sym typeface="Constantia"/>
              </a:rPr>
              <a:t>Among other things…</a:t>
            </a:r>
            <a:endParaRPr sz="1800" b="0" i="0" u="none" strike="noStrike" cap="none">
              <a:solidFill>
                <a:srgbClr val="663300"/>
              </a:solidFill>
              <a:latin typeface="Constantia"/>
              <a:ea typeface="Constantia"/>
              <a:cs typeface="Constantia"/>
              <a:sym typeface="Constantia"/>
            </a:endParaRPr>
          </a:p>
        </p:txBody>
      </p:sp>
      <p:sp>
        <p:nvSpPr>
          <p:cNvPr id="364" name="Google Shape;364;p7"/>
          <p:cNvSpPr txBox="1"/>
          <p:nvPr/>
        </p:nvSpPr>
        <p:spPr>
          <a:xfrm>
            <a:off x="1447800" y="2438400"/>
            <a:ext cx="3352800" cy="609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663300"/>
              </a:buClr>
              <a:buSzPts val="2000"/>
              <a:buFont typeface="Constantia"/>
              <a:buNone/>
            </a:pPr>
            <a:r>
              <a:rPr lang="en-US" sz="2000" b="0" i="0" u="none" strike="noStrike" cap="none">
                <a:solidFill>
                  <a:srgbClr val="663300"/>
                </a:solidFill>
                <a:latin typeface="Constantia"/>
                <a:ea typeface="Constantia"/>
                <a:cs typeface="Constantia"/>
                <a:sym typeface="Constantia"/>
              </a:rPr>
              <a:t>A healthy dune system has…</a:t>
            </a:r>
            <a:endParaRPr sz="2000" b="0" i="0" u="none" strike="noStrike" cap="none">
              <a:solidFill>
                <a:srgbClr val="663300"/>
              </a:solidFill>
              <a:latin typeface="Constantia"/>
              <a:ea typeface="Constantia"/>
              <a:cs typeface="Constantia"/>
              <a:sym typeface="Constantia"/>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2"/>
                                        </p:tgtEl>
                                        <p:attrNameLst>
                                          <p:attrName>style.visibility</p:attrName>
                                        </p:attrNameLst>
                                      </p:cBhvr>
                                      <p:to>
                                        <p:strVal val="visible"/>
                                      </p:to>
                                    </p:set>
                                    <p:animEffect transition="in" filter="fade">
                                      <p:cBhvr>
                                        <p:cTn id="7" dur="1000"/>
                                        <p:tgtEl>
                                          <p:spTgt spid="36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0"/>
                                        </p:tgtEl>
                                        <p:attrNameLst>
                                          <p:attrName>style.visibility</p:attrName>
                                        </p:attrNameLst>
                                      </p:cBhvr>
                                      <p:to>
                                        <p:strVal val="visible"/>
                                      </p:to>
                                    </p:set>
                                    <p:animEffect transition="in" filter="fade">
                                      <p:cBhvr>
                                        <p:cTn id="12" dur="1000"/>
                                        <p:tgtEl>
                                          <p:spTgt spid="3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pic>
        <p:nvPicPr>
          <p:cNvPr id="370" name="Google Shape;370;p8"/>
          <p:cNvPicPr preferRelativeResize="0">
            <a:picLocks noGrp="1"/>
          </p:cNvPicPr>
          <p:nvPr>
            <p:ph type="pic" idx="2"/>
          </p:nvPr>
        </p:nvPicPr>
        <p:blipFill rotWithShape="1">
          <a:blip r:embed="rId3">
            <a:alphaModFix/>
          </a:blip>
          <a:srcRect/>
          <a:stretch/>
        </p:blipFill>
        <p:spPr>
          <a:xfrm>
            <a:off x="4572000" y="1600200"/>
            <a:ext cx="2336800" cy="1752600"/>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803"/>
              </a:srgbClr>
            </a:outerShdw>
          </a:effectLst>
        </p:spPr>
      </p:pic>
      <p:pic>
        <p:nvPicPr>
          <p:cNvPr id="371" name="Google Shape;371;p8"/>
          <p:cNvPicPr preferRelativeResize="0">
            <a:picLocks noGrp="1"/>
          </p:cNvPicPr>
          <p:nvPr>
            <p:ph type="pic" idx="4"/>
          </p:nvPr>
        </p:nvPicPr>
        <p:blipFill rotWithShape="1">
          <a:blip r:embed="rId4">
            <a:alphaModFix/>
          </a:blip>
          <a:srcRect/>
          <a:stretch/>
        </p:blipFill>
        <p:spPr>
          <a:xfrm>
            <a:off x="6172200" y="457200"/>
            <a:ext cx="2171488" cy="1628805"/>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803"/>
              </a:srgbClr>
            </a:outerShdw>
          </a:effectLst>
        </p:spPr>
      </p:pic>
      <p:pic>
        <p:nvPicPr>
          <p:cNvPr id="372" name="Google Shape;372;p8"/>
          <p:cNvPicPr preferRelativeResize="0">
            <a:picLocks noGrp="1"/>
          </p:cNvPicPr>
          <p:nvPr>
            <p:ph type="pic" idx="4"/>
          </p:nvPr>
        </p:nvPicPr>
        <p:blipFill rotWithShape="1">
          <a:blip r:embed="rId5">
            <a:alphaModFix/>
          </a:blip>
          <a:srcRect/>
          <a:stretch/>
        </p:blipFill>
        <p:spPr>
          <a:xfrm>
            <a:off x="609600" y="457200"/>
            <a:ext cx="3657176" cy="2742882"/>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803"/>
              </a:srgbClr>
            </a:outerShdw>
          </a:effectLst>
        </p:spPr>
      </p:pic>
      <p:pic>
        <p:nvPicPr>
          <p:cNvPr id="373" name="Google Shape;373;p8"/>
          <p:cNvPicPr preferRelativeResize="0">
            <a:picLocks noGrp="1"/>
          </p:cNvPicPr>
          <p:nvPr>
            <p:ph type="pic" idx="4"/>
          </p:nvPr>
        </p:nvPicPr>
        <p:blipFill rotWithShape="1">
          <a:blip r:embed="rId6">
            <a:alphaModFix/>
          </a:blip>
          <a:srcRect/>
          <a:stretch/>
        </p:blipFill>
        <p:spPr>
          <a:xfrm>
            <a:off x="609600" y="3429000"/>
            <a:ext cx="3657600" cy="3011166"/>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803"/>
              </a:srgbClr>
            </a:outerShdw>
          </a:effectLst>
        </p:spPr>
      </p:pic>
      <p:pic>
        <p:nvPicPr>
          <p:cNvPr id="374" name="Google Shape;374;p8"/>
          <p:cNvPicPr preferRelativeResize="0">
            <a:picLocks noGrp="1"/>
          </p:cNvPicPr>
          <p:nvPr>
            <p:ph type="pic" idx="4"/>
          </p:nvPr>
        </p:nvPicPr>
        <p:blipFill rotWithShape="1">
          <a:blip r:embed="rId7">
            <a:alphaModFix/>
          </a:blip>
          <a:srcRect/>
          <a:stretch/>
        </p:blipFill>
        <p:spPr>
          <a:xfrm>
            <a:off x="4800600" y="4114800"/>
            <a:ext cx="3244130" cy="2352317"/>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803"/>
              </a:srgbClr>
            </a:outerShdw>
          </a:effectLst>
        </p:spPr>
      </p:pic>
      <p:pic>
        <p:nvPicPr>
          <p:cNvPr id="375" name="Google Shape;375;p8"/>
          <p:cNvPicPr preferRelativeResize="0">
            <a:picLocks noGrp="1"/>
          </p:cNvPicPr>
          <p:nvPr>
            <p:ph type="pic" idx="4"/>
          </p:nvPr>
        </p:nvPicPr>
        <p:blipFill rotWithShape="1">
          <a:blip r:embed="rId8">
            <a:alphaModFix/>
          </a:blip>
          <a:srcRect/>
          <a:stretch/>
        </p:blipFill>
        <p:spPr>
          <a:xfrm>
            <a:off x="6629400" y="2286000"/>
            <a:ext cx="2222288" cy="1666716"/>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803"/>
              </a:srgbClr>
            </a:outerShdw>
          </a:effectLst>
        </p:spPr>
      </p:pic>
      <p:sp>
        <p:nvSpPr>
          <p:cNvPr id="376" name="Google Shape;376;p8"/>
          <p:cNvSpPr txBox="1"/>
          <p:nvPr/>
        </p:nvSpPr>
        <p:spPr>
          <a:xfrm>
            <a:off x="4343400" y="533400"/>
            <a:ext cx="1752600" cy="838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663300"/>
              </a:buClr>
              <a:buSzPts val="2000"/>
              <a:buFont typeface="Constantia"/>
              <a:buNone/>
            </a:pPr>
            <a:r>
              <a:rPr lang="en-US" sz="2000" b="0" i="0" u="none" strike="noStrike" cap="none">
                <a:solidFill>
                  <a:srgbClr val="663300"/>
                </a:solidFill>
                <a:latin typeface="Constantia"/>
                <a:ea typeface="Constantia"/>
                <a:cs typeface="Constantia"/>
                <a:sym typeface="Constantia"/>
              </a:rPr>
              <a:t>A healthy dune system has…</a:t>
            </a:r>
            <a:endParaRPr sz="2000" b="0" i="0" u="none" strike="noStrike" cap="none">
              <a:solidFill>
                <a:srgbClr val="663300"/>
              </a:solidFill>
              <a:latin typeface="Constantia"/>
              <a:ea typeface="Constantia"/>
              <a:cs typeface="Constantia"/>
              <a:sym typeface="Constantia"/>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4"/>
                                        </p:tgtEl>
                                        <p:attrNameLst>
                                          <p:attrName>style.visibility</p:attrName>
                                        </p:attrNameLst>
                                      </p:cBhvr>
                                      <p:to>
                                        <p:strVal val="visible"/>
                                      </p:to>
                                    </p:set>
                                    <p:animEffect transition="in" filter="fade">
                                      <p:cBhvr>
                                        <p:cTn id="7" dur="1000"/>
                                        <p:tgtEl>
                                          <p:spTgt spid="3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3"/>
                                        </p:tgtEl>
                                        <p:attrNameLst>
                                          <p:attrName>style.visibility</p:attrName>
                                        </p:attrNameLst>
                                      </p:cBhvr>
                                      <p:to>
                                        <p:strVal val="visible"/>
                                      </p:to>
                                    </p:set>
                                    <p:animEffect transition="in" filter="fade">
                                      <p:cBhvr>
                                        <p:cTn id="12" dur="1000"/>
                                        <p:tgtEl>
                                          <p:spTgt spid="37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71"/>
                                        </p:tgtEl>
                                        <p:attrNameLst>
                                          <p:attrName>style.visibility</p:attrName>
                                        </p:attrNameLst>
                                      </p:cBhvr>
                                      <p:to>
                                        <p:strVal val="visible"/>
                                      </p:to>
                                    </p:set>
                                    <p:animEffect transition="in" filter="fade">
                                      <p:cBhvr>
                                        <p:cTn id="17" dur="1000"/>
                                        <p:tgtEl>
                                          <p:spTgt spid="371"/>
                                        </p:tgtEl>
                                      </p:cBhvr>
                                    </p:animEffect>
                                  </p:childTnLst>
                                </p:cTn>
                              </p:par>
                              <p:par>
                                <p:cTn id="18" presetID="10" presetClass="entr" presetSubtype="0" fill="hold" nodeType="withEffect">
                                  <p:stCondLst>
                                    <p:cond delay="0"/>
                                  </p:stCondLst>
                                  <p:childTnLst>
                                    <p:set>
                                      <p:cBhvr>
                                        <p:cTn id="19" dur="1" fill="hold">
                                          <p:stCondLst>
                                            <p:cond delay="0"/>
                                          </p:stCondLst>
                                        </p:cTn>
                                        <p:tgtEl>
                                          <p:spTgt spid="370"/>
                                        </p:tgtEl>
                                        <p:attrNameLst>
                                          <p:attrName>style.visibility</p:attrName>
                                        </p:attrNameLst>
                                      </p:cBhvr>
                                      <p:to>
                                        <p:strVal val="visible"/>
                                      </p:to>
                                    </p:set>
                                    <p:animEffect transition="in" filter="fade">
                                      <p:cBhvr>
                                        <p:cTn id="20" dur="1000"/>
                                        <p:tgtEl>
                                          <p:spTgt spid="370"/>
                                        </p:tgtEl>
                                      </p:cBhvr>
                                    </p:animEffect>
                                  </p:childTnLst>
                                </p:cTn>
                              </p:par>
                              <p:par>
                                <p:cTn id="21" presetID="10" presetClass="entr" presetSubtype="0" fill="hold" nodeType="withEffect">
                                  <p:stCondLst>
                                    <p:cond delay="0"/>
                                  </p:stCondLst>
                                  <p:childTnLst>
                                    <p:set>
                                      <p:cBhvr>
                                        <p:cTn id="22" dur="1" fill="hold">
                                          <p:stCondLst>
                                            <p:cond delay="0"/>
                                          </p:stCondLst>
                                        </p:cTn>
                                        <p:tgtEl>
                                          <p:spTgt spid="375"/>
                                        </p:tgtEl>
                                        <p:attrNameLst>
                                          <p:attrName>style.visibility</p:attrName>
                                        </p:attrNameLst>
                                      </p:cBhvr>
                                      <p:to>
                                        <p:strVal val="visible"/>
                                      </p:to>
                                    </p:set>
                                    <p:animEffect transition="in" filter="fade">
                                      <p:cBhvr>
                                        <p:cTn id="23" dur="1000"/>
                                        <p:tgtEl>
                                          <p:spTgt spid="3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pic>
        <p:nvPicPr>
          <p:cNvPr id="382" name="Google Shape;382;p9"/>
          <p:cNvPicPr preferRelativeResize="0">
            <a:picLocks noGrp="1"/>
          </p:cNvPicPr>
          <p:nvPr>
            <p:ph type="pic" idx="2"/>
          </p:nvPr>
        </p:nvPicPr>
        <p:blipFill rotWithShape="1">
          <a:blip r:embed="rId3">
            <a:alphaModFix/>
          </a:blip>
          <a:srcRect/>
          <a:stretch/>
        </p:blipFill>
        <p:spPr>
          <a:xfrm>
            <a:off x="838200" y="3581400"/>
            <a:ext cx="3649900" cy="2737425"/>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803"/>
              </a:srgbClr>
            </a:outerShdw>
          </a:effectLst>
        </p:spPr>
      </p:pic>
      <p:pic>
        <p:nvPicPr>
          <p:cNvPr id="383" name="Google Shape;383;p9"/>
          <p:cNvPicPr preferRelativeResize="0">
            <a:picLocks noGrp="1"/>
          </p:cNvPicPr>
          <p:nvPr>
            <p:ph type="pic" idx="3"/>
          </p:nvPr>
        </p:nvPicPr>
        <p:blipFill rotWithShape="1">
          <a:blip r:embed="rId4">
            <a:alphaModFix/>
          </a:blip>
          <a:srcRect/>
          <a:stretch/>
        </p:blipFill>
        <p:spPr>
          <a:xfrm>
            <a:off x="1066800" y="381000"/>
            <a:ext cx="7096835" cy="2971800"/>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803"/>
              </a:srgbClr>
            </a:outerShdw>
          </a:effectLst>
        </p:spPr>
      </p:pic>
      <p:sp>
        <p:nvSpPr>
          <p:cNvPr id="384" name="Google Shape;384;p9"/>
          <p:cNvSpPr txBox="1"/>
          <p:nvPr/>
        </p:nvSpPr>
        <p:spPr>
          <a:xfrm>
            <a:off x="1524000" y="3581400"/>
            <a:ext cx="3352800" cy="1219200"/>
          </a:xfrm>
          <a:prstGeom prst="rect">
            <a:avLst/>
          </a:prstGeom>
          <a:noFill/>
          <a:ln>
            <a:noFill/>
          </a:ln>
        </p:spPr>
        <p:txBody>
          <a:bodyPr spcFirstLastPara="1" wrap="square" lIns="91425" tIns="45700" rIns="91425" bIns="45700" anchor="ctr" anchorCtr="0">
            <a:normAutofit/>
          </a:bodyPr>
          <a:lstStyle/>
          <a:p>
            <a:pPr marL="285750" marR="0" lvl="0" indent="-285750" algn="l" rtl="0">
              <a:spcBef>
                <a:spcPts val="0"/>
              </a:spcBef>
              <a:spcAft>
                <a:spcPts val="0"/>
              </a:spcAft>
              <a:buClr>
                <a:srgbClr val="663300"/>
              </a:buClr>
              <a:buSzPts val="1800"/>
              <a:buFont typeface="Noto Sans Symbols"/>
              <a:buChar char="⮚"/>
            </a:pPr>
            <a:r>
              <a:rPr lang="en-US" sz="1800" b="0" i="0" u="none" strike="noStrike" cap="none">
                <a:solidFill>
                  <a:srgbClr val="663300"/>
                </a:solidFill>
                <a:latin typeface="Constantia"/>
                <a:ea typeface="Constantia"/>
                <a:cs typeface="Constantia"/>
                <a:sym typeface="Constantia"/>
              </a:rPr>
              <a:t>Tall, Stable Foredunes</a:t>
            </a:r>
            <a:endParaRPr sz="1800" b="0" i="0" u="none" strike="noStrike" cap="none">
              <a:solidFill>
                <a:srgbClr val="663300"/>
              </a:solidFill>
              <a:latin typeface="Constantia"/>
              <a:ea typeface="Constantia"/>
              <a:cs typeface="Constantia"/>
              <a:sym typeface="Constantia"/>
            </a:endParaRPr>
          </a:p>
          <a:p>
            <a:pPr marL="285750" marR="0" lvl="0" indent="-285750" algn="l" rtl="0">
              <a:spcBef>
                <a:spcPts val="0"/>
              </a:spcBef>
              <a:spcAft>
                <a:spcPts val="0"/>
              </a:spcAft>
              <a:buClr>
                <a:srgbClr val="663300"/>
              </a:buClr>
              <a:buSzPts val="1800"/>
              <a:buFont typeface="Noto Sans Symbols"/>
              <a:buChar char="⮚"/>
            </a:pPr>
            <a:r>
              <a:rPr lang="en-US" sz="1800" b="0" i="0" u="none" strike="noStrike" cap="none">
                <a:solidFill>
                  <a:srgbClr val="663300"/>
                </a:solidFill>
                <a:latin typeface="Constantia"/>
                <a:ea typeface="Constantia"/>
                <a:cs typeface="Constantia"/>
                <a:sym typeface="Constantia"/>
              </a:rPr>
              <a:t>Large Deflation Plains/Wetlands</a:t>
            </a:r>
            <a:endParaRPr/>
          </a:p>
          <a:p>
            <a:pPr marL="285750" marR="0" lvl="0" indent="-285750" algn="l" rtl="0">
              <a:spcBef>
                <a:spcPts val="0"/>
              </a:spcBef>
              <a:spcAft>
                <a:spcPts val="0"/>
              </a:spcAft>
              <a:buClr>
                <a:srgbClr val="663300"/>
              </a:buClr>
              <a:buSzPts val="1800"/>
              <a:buFont typeface="Noto Sans Symbols"/>
              <a:buChar char="⮚"/>
            </a:pPr>
            <a:r>
              <a:rPr lang="en-US" sz="1800" b="0" i="0" u="none" strike="noStrike" cap="none">
                <a:solidFill>
                  <a:srgbClr val="663300"/>
                </a:solidFill>
                <a:latin typeface="Constantia"/>
                <a:ea typeface="Constantia"/>
                <a:cs typeface="Constantia"/>
                <a:sym typeface="Constantia"/>
              </a:rPr>
              <a:t>Hummocks</a:t>
            </a:r>
            <a:endParaRPr/>
          </a:p>
        </p:txBody>
      </p:sp>
      <p:pic>
        <p:nvPicPr>
          <p:cNvPr id="385" name="Google Shape;385;p9"/>
          <p:cNvPicPr preferRelativeResize="0">
            <a:picLocks noGrp="1"/>
          </p:cNvPicPr>
          <p:nvPr>
            <p:ph type="pic" idx="2"/>
          </p:nvPr>
        </p:nvPicPr>
        <p:blipFill rotWithShape="1">
          <a:blip r:embed="rId5">
            <a:alphaModFix/>
          </a:blip>
          <a:srcRect/>
          <a:stretch/>
        </p:blipFill>
        <p:spPr>
          <a:xfrm>
            <a:off x="4800600" y="3581400"/>
            <a:ext cx="3657600" cy="2743200"/>
          </a:xfrm>
          <a:prstGeom prst="rect">
            <a:avLst/>
          </a:prstGeom>
          <a:noFill/>
          <a:ln w="38100" cap="sq" cmpd="sng">
            <a:solidFill>
              <a:schemeClr val="lt1"/>
            </a:solidFill>
            <a:prstDash val="solid"/>
            <a:miter lim="800000"/>
            <a:headEnd type="none" w="sm" len="sm"/>
            <a:tailEnd type="none" w="sm" len="sm"/>
          </a:ln>
          <a:effectLst>
            <a:outerShdw blurRad="50800" dist="50800" dir="2700000" algn="tl" rotWithShape="0">
              <a:srgbClr val="000000">
                <a:alpha val="49803"/>
              </a:srgbClr>
            </a:outerShdw>
          </a:effectLst>
        </p:spPr>
      </p:pic>
      <p:sp>
        <p:nvSpPr>
          <p:cNvPr id="386" name="Google Shape;386;p9"/>
          <p:cNvSpPr txBox="1"/>
          <p:nvPr/>
        </p:nvSpPr>
        <p:spPr>
          <a:xfrm>
            <a:off x="1143000" y="2667000"/>
            <a:ext cx="3352800" cy="609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2000"/>
              <a:buFont typeface="Constantia"/>
              <a:buNone/>
            </a:pPr>
            <a:r>
              <a:rPr lang="en-US" sz="2000" b="0" i="0" u="none" strike="noStrike" cap="none">
                <a:solidFill>
                  <a:schemeClr val="lt1"/>
                </a:solidFill>
                <a:latin typeface="Constantia"/>
                <a:ea typeface="Constantia"/>
                <a:cs typeface="Constantia"/>
                <a:sym typeface="Constantia"/>
              </a:rPr>
              <a:t>An unhealthy dune system has…</a:t>
            </a:r>
            <a:endParaRPr sz="2000" b="0" i="0" u="none" strike="noStrike" cap="none">
              <a:solidFill>
                <a:schemeClr val="lt1"/>
              </a:solidFill>
              <a:latin typeface="Constantia"/>
              <a:ea typeface="Constantia"/>
              <a:cs typeface="Constantia"/>
              <a:sym typeface="Constantia"/>
            </a:endParaRPr>
          </a:p>
        </p:txBody>
      </p:sp>
    </p:spTree>
  </p:cSld>
  <p:clrMapOvr>
    <a:masterClrMapping/>
  </p:clrMapOvr>
  <p:transition>
    <p:fade/>
  </p:transition>
</p:sld>
</file>

<file path=ppt/theme/theme1.xml><?xml version="1.0" encoding="utf-8"?>
<a:theme xmlns:a="http://schemas.openxmlformats.org/drawingml/2006/main" name="Paper">
  <a:themeElements>
    <a:clrScheme name="Paper">
      <a:dk1>
        <a:srgbClr val="000000"/>
      </a:dk1>
      <a:lt1>
        <a:srgbClr val="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lassic Photo Album">
  <a:themeElements>
    <a:clrScheme name="Technic">
      <a:dk1>
        <a:srgbClr val="000000"/>
      </a:dk1>
      <a:lt1>
        <a:srgbClr val="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111</TotalTime>
  <Words>2958</Words>
  <Application>Microsoft Office PowerPoint</Application>
  <PresentationFormat>On-screen Show (4:3)</PresentationFormat>
  <Paragraphs>221</Paragraphs>
  <Slides>27</Slides>
  <Notes>27</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27</vt:i4>
      </vt:variant>
    </vt:vector>
  </HeadingPairs>
  <TitlesOfParts>
    <vt:vector size="34" baseType="lpstr">
      <vt:lpstr>Arial</vt:lpstr>
      <vt:lpstr>Calibri</vt:lpstr>
      <vt:lpstr>Century Schoolbook</vt:lpstr>
      <vt:lpstr>Constantia</vt:lpstr>
      <vt:lpstr>Noto Sans Symbols</vt:lpstr>
      <vt:lpstr>Paper</vt:lpstr>
      <vt:lpstr>Classic Photo Album</vt:lpstr>
      <vt:lpstr>The Oregon Dunes</vt:lpstr>
      <vt:lpstr>PowerPoint Presentation</vt:lpstr>
      <vt:lpstr>PowerPoint Presentation</vt:lpstr>
      <vt:lpstr>PowerPoint Presentation</vt:lpstr>
      <vt:lpstr>What’s there?</vt:lpstr>
      <vt:lpstr>PowerPoint Presentation</vt:lpstr>
      <vt:lpstr>PowerPoint Presentation</vt:lpstr>
      <vt:lpstr>PowerPoint Presentation</vt:lpstr>
      <vt:lpstr>PowerPoint Presentation</vt:lpstr>
      <vt:lpstr>PowerPoint Presentation</vt:lpstr>
      <vt:lpstr>Why did we plant it?</vt:lpstr>
      <vt:lpstr>PowerPoint Presentation</vt:lpstr>
      <vt:lpstr>The Oregon Dunes Then &amp; Now!</vt:lpstr>
      <vt:lpstr>Do we care about losing them?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Oregon Dunes</dc:title>
  <dc:creator>Bill Blackwell</dc:creator>
  <cp:lastModifiedBy>Jeff Malik</cp:lastModifiedBy>
  <cp:revision>5</cp:revision>
  <dcterms:created xsi:type="dcterms:W3CDTF">2010-02-01T21:16:09Z</dcterms:created>
  <dcterms:modified xsi:type="dcterms:W3CDTF">2019-07-15T14:48:44Z</dcterms:modified>
</cp:coreProperties>
</file>